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3.xml" ContentType="application/vnd.openxmlformats-officedocument.presentationml.tags+xml"/>
  <Override PartName="/ppt/notesSlides/notesSlide5.xml" ContentType="application/vnd.openxmlformats-officedocument.presentationml.notesSlide+xml"/>
  <Override PartName="/ppt/tags/tag3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4.jpg" ContentType="image/jpg"/>
  <Override PartName="/ppt/media/image37.jpg" ContentType="image/jpg"/>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
  </p:sldMasterIdLst>
  <p:notesMasterIdLst>
    <p:notesMasterId r:id="rId29"/>
  </p:notesMasterIdLst>
  <p:handoutMasterIdLst>
    <p:handoutMasterId r:id="rId30"/>
  </p:handoutMasterIdLst>
  <p:sldIdLst>
    <p:sldId id="2147309010" r:id="rId8"/>
    <p:sldId id="492" r:id="rId9"/>
    <p:sldId id="312" r:id="rId10"/>
    <p:sldId id="437" r:id="rId11"/>
    <p:sldId id="2147308937" r:id="rId12"/>
    <p:sldId id="2147326886" r:id="rId13"/>
    <p:sldId id="2147308987" r:id="rId14"/>
    <p:sldId id="2147326937" r:id="rId15"/>
    <p:sldId id="2147326928" r:id="rId16"/>
    <p:sldId id="2147326940" r:id="rId17"/>
    <p:sldId id="2147326890" r:id="rId18"/>
    <p:sldId id="2147326933" r:id="rId19"/>
    <p:sldId id="2147326939" r:id="rId20"/>
    <p:sldId id="2147326942" r:id="rId21"/>
    <p:sldId id="2147326943" r:id="rId22"/>
    <p:sldId id="2147326945" r:id="rId23"/>
    <p:sldId id="2147326946" r:id="rId24"/>
    <p:sldId id="2147326934" r:id="rId25"/>
    <p:sldId id="5003" r:id="rId26"/>
    <p:sldId id="2147326941" r:id="rId27"/>
    <p:sldId id="2147326936" r:id="rId2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8841"/>
    <a:srgbClr val="FFFFFF"/>
    <a:srgbClr val="7CE763"/>
    <a:srgbClr val="002659"/>
    <a:srgbClr val="F7C257"/>
    <a:srgbClr val="F4C2B6"/>
    <a:srgbClr val="FFCCFF"/>
    <a:srgbClr val="125E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0DE8F5-6BC8-48D1-9B78-C9CCC042810C}" v="2" dt="2023-03-13T01:28:07.60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3467" autoAdjust="0"/>
  </p:normalViewPr>
  <p:slideViewPr>
    <p:cSldViewPr snapToGrid="0">
      <p:cViewPr varScale="1">
        <p:scale>
          <a:sx n="59" d="100"/>
          <a:sy n="59" d="100"/>
        </p:scale>
        <p:origin x="1180" y="40"/>
      </p:cViewPr>
      <p:guideLst/>
    </p:cSldViewPr>
  </p:slideViewPr>
  <p:notesTextViewPr>
    <p:cViewPr>
      <p:scale>
        <a:sx n="1" d="1"/>
        <a:sy n="1" d="1"/>
      </p:scale>
      <p:origin x="0" y="0"/>
    </p:cViewPr>
  </p:notesText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Cortés Abarcia" userId="3f01ce5d0cefd072" providerId="LiveId" clId="{E70DE8F5-6BC8-48D1-9B78-C9CCC042810C}"/>
    <pc:docChg chg="undo custSel addSld delSld modSld sldOrd">
      <pc:chgData name="Pedro Cortés Abarcia" userId="3f01ce5d0cefd072" providerId="LiveId" clId="{E70DE8F5-6BC8-48D1-9B78-C9CCC042810C}" dt="2023-03-13T17:16:53.219" v="5124" actId="20577"/>
      <pc:docMkLst>
        <pc:docMk/>
      </pc:docMkLst>
      <pc:sldChg chg="del">
        <pc:chgData name="Pedro Cortés Abarcia" userId="3f01ce5d0cefd072" providerId="LiveId" clId="{E70DE8F5-6BC8-48D1-9B78-C9CCC042810C}" dt="2023-03-13T02:09:05.729" v="4775" actId="47"/>
        <pc:sldMkLst>
          <pc:docMk/>
          <pc:sldMk cId="375179857" sldId="2147308725"/>
        </pc:sldMkLst>
      </pc:sldChg>
      <pc:sldChg chg="addSp delSp modSp mod">
        <pc:chgData name="Pedro Cortés Abarcia" userId="3f01ce5d0cefd072" providerId="LiveId" clId="{E70DE8F5-6BC8-48D1-9B78-C9CCC042810C}" dt="2023-03-13T17:16:53.219" v="5124" actId="20577"/>
        <pc:sldMkLst>
          <pc:docMk/>
          <pc:sldMk cId="3302071803" sldId="2147326939"/>
        </pc:sldMkLst>
        <pc:spChg chg="mod">
          <ac:chgData name="Pedro Cortés Abarcia" userId="3f01ce5d0cefd072" providerId="LiveId" clId="{E70DE8F5-6BC8-48D1-9B78-C9CCC042810C}" dt="2023-03-13T17:16:53.219" v="5124" actId="20577"/>
          <ac:spMkLst>
            <pc:docMk/>
            <pc:sldMk cId="3302071803" sldId="2147326939"/>
            <ac:spMk id="11" creationId="{2856199B-63B1-871A-EA17-6B0A62C6A38D}"/>
          </ac:spMkLst>
        </pc:spChg>
        <pc:spChg chg="add del mod">
          <ac:chgData name="Pedro Cortés Abarcia" userId="3f01ce5d0cefd072" providerId="LiveId" clId="{E70DE8F5-6BC8-48D1-9B78-C9CCC042810C}" dt="2023-03-12T23:30:13.054" v="809" actId="1076"/>
          <ac:spMkLst>
            <pc:docMk/>
            <pc:sldMk cId="3302071803" sldId="2147326939"/>
            <ac:spMk id="14" creationId="{EFC795A7-0B4D-6257-489F-696003E9C194}"/>
          </ac:spMkLst>
        </pc:spChg>
      </pc:sldChg>
      <pc:sldChg chg="modSp mod ord">
        <pc:chgData name="Pedro Cortés Abarcia" userId="3f01ce5d0cefd072" providerId="LiveId" clId="{E70DE8F5-6BC8-48D1-9B78-C9CCC042810C}" dt="2023-03-13T02:02:12.033" v="4619"/>
        <pc:sldMkLst>
          <pc:docMk/>
          <pc:sldMk cId="1269541199" sldId="2147326942"/>
        </pc:sldMkLst>
        <pc:spChg chg="mod">
          <ac:chgData name="Pedro Cortés Abarcia" userId="3f01ce5d0cefd072" providerId="LiveId" clId="{E70DE8F5-6BC8-48D1-9B78-C9CCC042810C}" dt="2023-03-12T23:26:43.491" v="744" actId="122"/>
          <ac:spMkLst>
            <pc:docMk/>
            <pc:sldMk cId="1269541199" sldId="2147326942"/>
            <ac:spMk id="7" creationId="{AA56A6B9-3F18-B73B-1C49-FDD908D5677E}"/>
          </ac:spMkLst>
        </pc:spChg>
        <pc:spChg chg="mod">
          <ac:chgData name="Pedro Cortés Abarcia" userId="3f01ce5d0cefd072" providerId="LiveId" clId="{E70DE8F5-6BC8-48D1-9B78-C9CCC042810C}" dt="2023-03-13T01:07:03.168" v="2023" actId="113"/>
          <ac:spMkLst>
            <pc:docMk/>
            <pc:sldMk cId="1269541199" sldId="2147326942"/>
            <ac:spMk id="13" creationId="{3FB17276-5722-8F08-A98D-90682DD6D077}"/>
          </ac:spMkLst>
        </pc:spChg>
      </pc:sldChg>
      <pc:sldChg chg="addSp delSp modSp add mod ord">
        <pc:chgData name="Pedro Cortés Abarcia" userId="3f01ce5d0cefd072" providerId="LiveId" clId="{E70DE8F5-6BC8-48D1-9B78-C9CCC042810C}" dt="2023-03-13T02:02:13.892" v="4621"/>
        <pc:sldMkLst>
          <pc:docMk/>
          <pc:sldMk cId="879922652" sldId="2147326943"/>
        </pc:sldMkLst>
        <pc:spChg chg="mod">
          <ac:chgData name="Pedro Cortés Abarcia" userId="3f01ce5d0cefd072" providerId="LiveId" clId="{E70DE8F5-6BC8-48D1-9B78-C9CCC042810C}" dt="2023-03-13T00:40:03.585" v="843" actId="20577"/>
          <ac:spMkLst>
            <pc:docMk/>
            <pc:sldMk cId="879922652" sldId="2147326943"/>
            <ac:spMk id="3" creationId="{55AD0FA5-EEB4-728F-9077-36DC96B2D286}"/>
          </ac:spMkLst>
        </pc:spChg>
        <pc:spChg chg="add mod">
          <ac:chgData name="Pedro Cortés Abarcia" userId="3f01ce5d0cefd072" providerId="LiveId" clId="{E70DE8F5-6BC8-48D1-9B78-C9CCC042810C}" dt="2023-03-13T01:27:40.406" v="2819" actId="113"/>
          <ac:spMkLst>
            <pc:docMk/>
            <pc:sldMk cId="879922652" sldId="2147326943"/>
            <ac:spMk id="5" creationId="{E73043A5-891D-2736-60D8-60687CAC8DE1}"/>
          </ac:spMkLst>
        </pc:spChg>
        <pc:spChg chg="add mod">
          <ac:chgData name="Pedro Cortés Abarcia" userId="3f01ce5d0cefd072" providerId="LiveId" clId="{E70DE8F5-6BC8-48D1-9B78-C9CCC042810C}" dt="2023-03-13T01:28:40.916" v="2826"/>
          <ac:spMkLst>
            <pc:docMk/>
            <pc:sldMk cId="879922652" sldId="2147326943"/>
            <ac:spMk id="6" creationId="{C1239AF6-61E9-61F1-D03E-F1F35AE7C3E4}"/>
          </ac:spMkLst>
        </pc:spChg>
        <pc:spChg chg="mod">
          <ac:chgData name="Pedro Cortés Abarcia" userId="3f01ce5d0cefd072" providerId="LiveId" clId="{E70DE8F5-6BC8-48D1-9B78-C9CCC042810C}" dt="2023-03-13T01:29:58.971" v="3124" actId="14100"/>
          <ac:spMkLst>
            <pc:docMk/>
            <pc:sldMk cId="879922652" sldId="2147326943"/>
            <ac:spMk id="7" creationId="{AA56A6B9-3F18-B73B-1C49-FDD908D5677E}"/>
          </ac:spMkLst>
        </pc:spChg>
        <pc:spChg chg="del">
          <ac:chgData name="Pedro Cortés Abarcia" userId="3f01ce5d0cefd072" providerId="LiveId" clId="{E70DE8F5-6BC8-48D1-9B78-C9CCC042810C}" dt="2023-03-12T23:30:55.021" v="816" actId="478"/>
          <ac:spMkLst>
            <pc:docMk/>
            <pc:sldMk cId="879922652" sldId="2147326943"/>
            <ac:spMk id="8" creationId="{24C80645-7177-AD6E-BCCF-5960E42C171D}"/>
          </ac:spMkLst>
        </pc:spChg>
        <pc:spChg chg="del">
          <ac:chgData name="Pedro Cortés Abarcia" userId="3f01ce5d0cefd072" providerId="LiveId" clId="{E70DE8F5-6BC8-48D1-9B78-C9CCC042810C}" dt="2023-03-12T23:31:05.229" v="819" actId="478"/>
          <ac:spMkLst>
            <pc:docMk/>
            <pc:sldMk cId="879922652" sldId="2147326943"/>
            <ac:spMk id="9" creationId="{3306E7F1-F4E5-643E-FC33-9CCD53922086}"/>
          </ac:spMkLst>
        </pc:spChg>
        <pc:spChg chg="mod">
          <ac:chgData name="Pedro Cortés Abarcia" userId="3f01ce5d0cefd072" providerId="LiveId" clId="{E70DE8F5-6BC8-48D1-9B78-C9CCC042810C}" dt="2023-03-13T01:29:44.408" v="3121" actId="27636"/>
          <ac:spMkLst>
            <pc:docMk/>
            <pc:sldMk cId="879922652" sldId="2147326943"/>
            <ac:spMk id="10" creationId="{2060FB17-5A41-E3CD-B641-4B47922B6C9A}"/>
          </ac:spMkLst>
        </pc:spChg>
        <pc:spChg chg="mod">
          <ac:chgData name="Pedro Cortés Abarcia" userId="3f01ce5d0cefd072" providerId="LiveId" clId="{E70DE8F5-6BC8-48D1-9B78-C9CCC042810C}" dt="2023-03-12T23:30:49.757" v="815" actId="6549"/>
          <ac:spMkLst>
            <pc:docMk/>
            <pc:sldMk cId="879922652" sldId="2147326943"/>
            <ac:spMk id="11" creationId="{2856199B-63B1-871A-EA17-6B0A62C6A38D}"/>
          </ac:spMkLst>
        </pc:spChg>
        <pc:spChg chg="del mod">
          <ac:chgData name="Pedro Cortés Abarcia" userId="3f01ce5d0cefd072" providerId="LiveId" clId="{E70DE8F5-6BC8-48D1-9B78-C9CCC042810C}" dt="2023-03-12T23:31:02.256" v="818" actId="478"/>
          <ac:spMkLst>
            <pc:docMk/>
            <pc:sldMk cId="879922652" sldId="2147326943"/>
            <ac:spMk id="12" creationId="{A3368A29-D235-01D8-BBAB-DFAA0EA9741E}"/>
          </ac:spMkLst>
        </pc:spChg>
        <pc:spChg chg="mod">
          <ac:chgData name="Pedro Cortés Abarcia" userId="3f01ce5d0cefd072" providerId="LiveId" clId="{E70DE8F5-6BC8-48D1-9B78-C9CCC042810C}" dt="2023-03-13T01:29:29.671" v="3118" actId="1076"/>
          <ac:spMkLst>
            <pc:docMk/>
            <pc:sldMk cId="879922652" sldId="2147326943"/>
            <ac:spMk id="13" creationId="{3FB17276-5722-8F08-A98D-90682DD6D077}"/>
          </ac:spMkLst>
        </pc:spChg>
        <pc:spChg chg="del">
          <ac:chgData name="Pedro Cortés Abarcia" userId="3f01ce5d0cefd072" providerId="LiveId" clId="{E70DE8F5-6BC8-48D1-9B78-C9CCC042810C}" dt="2023-03-12T23:31:16.617" v="822" actId="478"/>
          <ac:spMkLst>
            <pc:docMk/>
            <pc:sldMk cId="879922652" sldId="2147326943"/>
            <ac:spMk id="14" creationId="{EFC795A7-0B4D-6257-489F-696003E9C194}"/>
          </ac:spMkLst>
        </pc:spChg>
        <pc:spChg chg="del mod">
          <ac:chgData name="Pedro Cortés Abarcia" userId="3f01ce5d0cefd072" providerId="LiveId" clId="{E70DE8F5-6BC8-48D1-9B78-C9CCC042810C}" dt="2023-03-12T23:31:11.948" v="821" actId="478"/>
          <ac:spMkLst>
            <pc:docMk/>
            <pc:sldMk cId="879922652" sldId="2147326943"/>
            <ac:spMk id="15" creationId="{31D9D2B4-F9E2-1499-DFE6-976E4A787757}"/>
          </ac:spMkLst>
        </pc:spChg>
      </pc:sldChg>
      <pc:sldChg chg="addSp delSp modSp add del mod">
        <pc:chgData name="Pedro Cortés Abarcia" userId="3f01ce5d0cefd072" providerId="LiveId" clId="{E70DE8F5-6BC8-48D1-9B78-C9CCC042810C}" dt="2023-03-13T02:09:23.613" v="4776" actId="47"/>
        <pc:sldMkLst>
          <pc:docMk/>
          <pc:sldMk cId="935862690" sldId="2147326944"/>
        </pc:sldMkLst>
        <pc:spChg chg="add mod">
          <ac:chgData name="Pedro Cortés Abarcia" userId="3f01ce5d0cefd072" providerId="LiveId" clId="{E70DE8F5-6BC8-48D1-9B78-C9CCC042810C}" dt="2023-03-13T01:31:33.619" v="3131" actId="478"/>
          <ac:spMkLst>
            <pc:docMk/>
            <pc:sldMk cId="935862690" sldId="2147326944"/>
            <ac:spMk id="6" creationId="{137DC5D0-60B0-592D-E9EE-162750D1B77B}"/>
          </ac:spMkLst>
        </pc:spChg>
        <pc:spChg chg="del">
          <ac:chgData name="Pedro Cortés Abarcia" userId="3f01ce5d0cefd072" providerId="LiveId" clId="{E70DE8F5-6BC8-48D1-9B78-C9CCC042810C}" dt="2023-03-13T01:31:34.533" v="3132" actId="478"/>
          <ac:spMkLst>
            <pc:docMk/>
            <pc:sldMk cId="935862690" sldId="2147326944"/>
            <ac:spMk id="7" creationId="{AA56A6B9-3F18-B73B-1C49-FDD908D5677E}"/>
          </ac:spMkLst>
        </pc:spChg>
        <pc:spChg chg="del mod">
          <ac:chgData name="Pedro Cortés Abarcia" userId="3f01ce5d0cefd072" providerId="LiveId" clId="{E70DE8F5-6BC8-48D1-9B78-C9CCC042810C}" dt="2023-03-13T01:31:33.619" v="3131" actId="478"/>
          <ac:spMkLst>
            <pc:docMk/>
            <pc:sldMk cId="935862690" sldId="2147326944"/>
            <ac:spMk id="10" creationId="{2060FB17-5A41-E3CD-B641-4B47922B6C9A}"/>
          </ac:spMkLst>
        </pc:spChg>
      </pc:sldChg>
      <pc:sldChg chg="addSp delSp modSp add mod ord">
        <pc:chgData name="Pedro Cortés Abarcia" userId="3f01ce5d0cefd072" providerId="LiveId" clId="{E70DE8F5-6BC8-48D1-9B78-C9CCC042810C}" dt="2023-03-13T14:09:43.589" v="5123" actId="5793"/>
        <pc:sldMkLst>
          <pc:docMk/>
          <pc:sldMk cId="2719988187" sldId="2147326945"/>
        </pc:sldMkLst>
        <pc:spChg chg="mod">
          <ac:chgData name="Pedro Cortés Abarcia" userId="3f01ce5d0cefd072" providerId="LiveId" clId="{E70DE8F5-6BC8-48D1-9B78-C9CCC042810C}" dt="2023-03-13T01:34:01.247" v="3976"/>
          <ac:spMkLst>
            <pc:docMk/>
            <pc:sldMk cId="2719988187" sldId="2147326945"/>
            <ac:spMk id="3" creationId="{55AD0FA5-EEB4-728F-9077-36DC96B2D286}"/>
          </ac:spMkLst>
        </pc:spChg>
        <pc:spChg chg="add mod">
          <ac:chgData name="Pedro Cortés Abarcia" userId="3f01ce5d0cefd072" providerId="LiveId" clId="{E70DE8F5-6BC8-48D1-9B78-C9CCC042810C}" dt="2023-03-13T14:09:43.589" v="5123" actId="5793"/>
          <ac:spMkLst>
            <pc:docMk/>
            <pc:sldMk cId="2719988187" sldId="2147326945"/>
            <ac:spMk id="6" creationId="{1BACB43B-082B-08C7-9FB6-F98DE6023642}"/>
          </ac:spMkLst>
        </pc:spChg>
        <pc:spChg chg="del">
          <ac:chgData name="Pedro Cortés Abarcia" userId="3f01ce5d0cefd072" providerId="LiveId" clId="{E70DE8F5-6BC8-48D1-9B78-C9CCC042810C}" dt="2023-03-13T01:32:11.604" v="3138" actId="478"/>
          <ac:spMkLst>
            <pc:docMk/>
            <pc:sldMk cId="2719988187" sldId="2147326945"/>
            <ac:spMk id="7" creationId="{AA56A6B9-3F18-B73B-1C49-FDD908D5677E}"/>
          </ac:spMkLst>
        </pc:spChg>
        <pc:spChg chg="mod">
          <ac:chgData name="Pedro Cortés Abarcia" userId="3f01ce5d0cefd072" providerId="LiveId" clId="{E70DE8F5-6BC8-48D1-9B78-C9CCC042810C}" dt="2023-03-13T02:12:08.134" v="4798" actId="1076"/>
          <ac:spMkLst>
            <pc:docMk/>
            <pc:sldMk cId="2719988187" sldId="2147326945"/>
            <ac:spMk id="8" creationId="{24C80645-7177-AD6E-BCCF-5960E42C171D}"/>
          </ac:spMkLst>
        </pc:spChg>
        <pc:spChg chg="del">
          <ac:chgData name="Pedro Cortés Abarcia" userId="3f01ce5d0cefd072" providerId="LiveId" clId="{E70DE8F5-6BC8-48D1-9B78-C9CCC042810C}" dt="2023-03-13T01:32:16.351" v="3140" actId="478"/>
          <ac:spMkLst>
            <pc:docMk/>
            <pc:sldMk cId="2719988187" sldId="2147326945"/>
            <ac:spMk id="9" creationId="{3306E7F1-F4E5-643E-FC33-9CCD53922086}"/>
          </ac:spMkLst>
        </pc:spChg>
        <pc:spChg chg="del mod">
          <ac:chgData name="Pedro Cortés Abarcia" userId="3f01ce5d0cefd072" providerId="LiveId" clId="{E70DE8F5-6BC8-48D1-9B78-C9CCC042810C}" dt="2023-03-13T01:32:10.338" v="3137" actId="478"/>
          <ac:spMkLst>
            <pc:docMk/>
            <pc:sldMk cId="2719988187" sldId="2147326945"/>
            <ac:spMk id="10" creationId="{2060FB17-5A41-E3CD-B641-4B47922B6C9A}"/>
          </ac:spMkLst>
        </pc:spChg>
        <pc:spChg chg="mod">
          <ac:chgData name="Pedro Cortés Abarcia" userId="3f01ce5d0cefd072" providerId="LiveId" clId="{E70DE8F5-6BC8-48D1-9B78-C9CCC042810C}" dt="2023-03-13T02:12:17.039" v="4799" actId="1076"/>
          <ac:spMkLst>
            <pc:docMk/>
            <pc:sldMk cId="2719988187" sldId="2147326945"/>
            <ac:spMk id="11" creationId="{2856199B-63B1-871A-EA17-6B0A62C6A38D}"/>
          </ac:spMkLst>
        </pc:spChg>
        <pc:spChg chg="del">
          <ac:chgData name="Pedro Cortés Abarcia" userId="3f01ce5d0cefd072" providerId="LiveId" clId="{E70DE8F5-6BC8-48D1-9B78-C9CCC042810C}" dt="2023-03-13T01:32:15.356" v="3139" actId="478"/>
          <ac:spMkLst>
            <pc:docMk/>
            <pc:sldMk cId="2719988187" sldId="2147326945"/>
            <ac:spMk id="12" creationId="{A3368A29-D235-01D8-BBAB-DFAA0EA9741E}"/>
          </ac:spMkLst>
        </pc:spChg>
        <pc:spChg chg="del mod">
          <ac:chgData name="Pedro Cortés Abarcia" userId="3f01ce5d0cefd072" providerId="LiveId" clId="{E70DE8F5-6BC8-48D1-9B78-C9CCC042810C}" dt="2023-03-13T01:32:07.917" v="3135" actId="478"/>
          <ac:spMkLst>
            <pc:docMk/>
            <pc:sldMk cId="2719988187" sldId="2147326945"/>
            <ac:spMk id="13" creationId="{3FB17276-5722-8F08-A98D-90682DD6D077}"/>
          </ac:spMkLst>
        </pc:spChg>
        <pc:spChg chg="del mod">
          <ac:chgData name="Pedro Cortés Abarcia" userId="3f01ce5d0cefd072" providerId="LiveId" clId="{E70DE8F5-6BC8-48D1-9B78-C9CCC042810C}" dt="2023-03-13T02:00:56.781" v="4611" actId="478"/>
          <ac:spMkLst>
            <pc:docMk/>
            <pc:sldMk cId="2719988187" sldId="2147326945"/>
            <ac:spMk id="14" creationId="{EFC795A7-0B4D-6257-489F-696003E9C194}"/>
          </ac:spMkLst>
        </pc:spChg>
        <pc:spChg chg="del mod">
          <ac:chgData name="Pedro Cortés Abarcia" userId="3f01ce5d0cefd072" providerId="LiveId" clId="{E70DE8F5-6BC8-48D1-9B78-C9CCC042810C}" dt="2023-03-13T01:33:10.720" v="3969" actId="478"/>
          <ac:spMkLst>
            <pc:docMk/>
            <pc:sldMk cId="2719988187" sldId="2147326945"/>
            <ac:spMk id="15" creationId="{31D9D2B4-F9E2-1499-DFE6-976E4A787757}"/>
          </ac:spMkLst>
        </pc:spChg>
        <pc:spChg chg="add mod">
          <ac:chgData name="Pedro Cortés Abarcia" userId="3f01ce5d0cefd072" providerId="LiveId" clId="{E70DE8F5-6BC8-48D1-9B78-C9CCC042810C}" dt="2023-03-13T14:01:20.714" v="4800" actId="20577"/>
          <ac:spMkLst>
            <pc:docMk/>
            <pc:sldMk cId="2719988187" sldId="2147326945"/>
            <ac:spMk id="17" creationId="{7E5A5492-59FA-0080-E57B-1BE2722CFEBB}"/>
          </ac:spMkLst>
        </pc:spChg>
      </pc:sldChg>
      <pc:sldChg chg="addSp delSp modSp add mod">
        <pc:chgData name="Pedro Cortés Abarcia" userId="3f01ce5d0cefd072" providerId="LiveId" clId="{E70DE8F5-6BC8-48D1-9B78-C9CCC042810C}" dt="2023-03-13T02:10:10.725" v="4796" actId="27636"/>
        <pc:sldMkLst>
          <pc:docMk/>
          <pc:sldMk cId="4001101202" sldId="2147326946"/>
        </pc:sldMkLst>
        <pc:spChg chg="mod">
          <ac:chgData name="Pedro Cortés Abarcia" userId="3f01ce5d0cefd072" providerId="LiveId" clId="{E70DE8F5-6BC8-48D1-9B78-C9CCC042810C}" dt="2023-03-13T02:10:10.725" v="4796" actId="27636"/>
          <ac:spMkLst>
            <pc:docMk/>
            <pc:sldMk cId="4001101202" sldId="2147326946"/>
            <ac:spMk id="3" creationId="{55AD0FA5-EEB4-728F-9077-36DC96B2D286}"/>
          </ac:spMkLst>
        </pc:spChg>
        <pc:spChg chg="del">
          <ac:chgData name="Pedro Cortés Abarcia" userId="3f01ce5d0cefd072" providerId="LiveId" clId="{E70DE8F5-6BC8-48D1-9B78-C9CCC042810C}" dt="2023-03-13T02:02:49.394" v="4627" actId="478"/>
          <ac:spMkLst>
            <pc:docMk/>
            <pc:sldMk cId="4001101202" sldId="2147326946"/>
            <ac:spMk id="7" creationId="{AA56A6B9-3F18-B73B-1C49-FDD908D5677E}"/>
          </ac:spMkLst>
        </pc:spChg>
        <pc:spChg chg="del">
          <ac:chgData name="Pedro Cortés Abarcia" userId="3f01ce5d0cefd072" providerId="LiveId" clId="{E70DE8F5-6BC8-48D1-9B78-C9CCC042810C}" dt="2023-03-13T02:02:51.653" v="4628" actId="478"/>
          <ac:spMkLst>
            <pc:docMk/>
            <pc:sldMk cId="4001101202" sldId="2147326946"/>
            <ac:spMk id="8" creationId="{24C80645-7177-AD6E-BCCF-5960E42C171D}"/>
          </ac:spMkLst>
        </pc:spChg>
        <pc:spChg chg="mod">
          <ac:chgData name="Pedro Cortés Abarcia" userId="3f01ce5d0cefd072" providerId="LiveId" clId="{E70DE8F5-6BC8-48D1-9B78-C9CCC042810C}" dt="2023-03-13T02:05:04.186" v="4692" actId="1076"/>
          <ac:spMkLst>
            <pc:docMk/>
            <pc:sldMk cId="4001101202" sldId="2147326946"/>
            <ac:spMk id="9" creationId="{3306E7F1-F4E5-643E-FC33-9CCD53922086}"/>
          </ac:spMkLst>
        </pc:spChg>
        <pc:spChg chg="mod">
          <ac:chgData name="Pedro Cortés Abarcia" userId="3f01ce5d0cefd072" providerId="LiveId" clId="{E70DE8F5-6BC8-48D1-9B78-C9CCC042810C}" dt="2023-03-13T02:05:40.569" v="4734" actId="20577"/>
          <ac:spMkLst>
            <pc:docMk/>
            <pc:sldMk cId="4001101202" sldId="2147326946"/>
            <ac:spMk id="10" creationId="{2060FB17-5A41-E3CD-B641-4B47922B6C9A}"/>
          </ac:spMkLst>
        </pc:spChg>
        <pc:spChg chg="mod">
          <ac:chgData name="Pedro Cortés Abarcia" userId="3f01ce5d0cefd072" providerId="LiveId" clId="{E70DE8F5-6BC8-48D1-9B78-C9CCC042810C}" dt="2023-03-13T02:04:52.399" v="4691" actId="6549"/>
          <ac:spMkLst>
            <pc:docMk/>
            <pc:sldMk cId="4001101202" sldId="2147326946"/>
            <ac:spMk id="11" creationId="{2856199B-63B1-871A-EA17-6B0A62C6A38D}"/>
          </ac:spMkLst>
        </pc:spChg>
        <pc:spChg chg="add del mod">
          <ac:chgData name="Pedro Cortés Abarcia" userId="3f01ce5d0cefd072" providerId="LiveId" clId="{E70DE8F5-6BC8-48D1-9B78-C9CCC042810C}" dt="2023-03-13T02:04:46.610" v="4682" actId="14100"/>
          <ac:spMkLst>
            <pc:docMk/>
            <pc:sldMk cId="4001101202" sldId="2147326946"/>
            <ac:spMk id="12" creationId="{A3368A29-D235-01D8-BBAB-DFAA0EA9741E}"/>
          </ac:spMkLst>
        </pc:spChg>
        <pc:spChg chg="add del mod">
          <ac:chgData name="Pedro Cortés Abarcia" userId="3f01ce5d0cefd072" providerId="LiveId" clId="{E70DE8F5-6BC8-48D1-9B78-C9CCC042810C}" dt="2023-03-13T02:04:12.641" v="4675" actId="478"/>
          <ac:spMkLst>
            <pc:docMk/>
            <pc:sldMk cId="4001101202" sldId="2147326946"/>
            <ac:spMk id="13" creationId="{3FB17276-5722-8F08-A98D-90682DD6D077}"/>
          </ac:spMkLst>
        </pc:spChg>
        <pc:spChg chg="add del mod">
          <ac:chgData name="Pedro Cortés Abarcia" userId="3f01ce5d0cefd072" providerId="LiveId" clId="{E70DE8F5-6BC8-48D1-9B78-C9CCC042810C}" dt="2023-03-13T02:04:15.024" v="4677" actId="478"/>
          <ac:spMkLst>
            <pc:docMk/>
            <pc:sldMk cId="4001101202" sldId="2147326946"/>
            <ac:spMk id="14" creationId="{EFC795A7-0B4D-6257-489F-696003E9C194}"/>
          </ac:spMkLst>
        </pc:spChg>
        <pc:spChg chg="mod">
          <ac:chgData name="Pedro Cortés Abarcia" userId="3f01ce5d0cefd072" providerId="LiveId" clId="{E70DE8F5-6BC8-48D1-9B78-C9CCC042810C}" dt="2023-03-13T02:08:47.664" v="4774" actId="313"/>
          <ac:spMkLst>
            <pc:docMk/>
            <pc:sldMk cId="4001101202" sldId="2147326946"/>
            <ac:spMk id="15" creationId="{31D9D2B4-F9E2-1499-DFE6-976E4A78775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2C43519-57F5-D37B-64D3-C430940BE1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B54A5B23-01CC-5164-591D-A789077613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BF8DD4-C6B9-4357-8190-B4D930DBBE73}" type="datetimeFigureOut">
              <a:rPr lang="es-CL" smtClean="0"/>
              <a:t>13-03-2023</a:t>
            </a:fld>
            <a:endParaRPr lang="es-CL"/>
          </a:p>
        </p:txBody>
      </p:sp>
      <p:sp>
        <p:nvSpPr>
          <p:cNvPr id="4" name="Marcador de pie de página 3">
            <a:extLst>
              <a:ext uri="{FF2B5EF4-FFF2-40B4-BE49-F238E27FC236}">
                <a16:creationId xmlns:a16="http://schemas.microsoft.com/office/drawing/2014/main" id="{EE0935A5-2A9C-914A-EFA1-7C19F1DE09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09EAE76B-15FF-B9DB-C3FB-7861D38BC4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266C79-7949-45AE-9D34-F4F1D528330C}" type="slidenum">
              <a:rPr lang="es-CL" smtClean="0"/>
              <a:t>‹Nº›</a:t>
            </a:fld>
            <a:endParaRPr lang="es-CL"/>
          </a:p>
        </p:txBody>
      </p:sp>
    </p:spTree>
    <p:extLst>
      <p:ext uri="{BB962C8B-B14F-4D97-AF65-F5344CB8AC3E}">
        <p14:creationId xmlns:p14="http://schemas.microsoft.com/office/powerpoint/2010/main" val="3517865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733B74-C40F-4103-B7FF-B8CF7C0EC7F3}" type="datetimeFigureOut">
              <a:rPr lang="es-CL" smtClean="0"/>
              <a:t>13-03-2023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C9A9B-B7AE-4F74-8358-2029B33EB88A}" type="slidenum">
              <a:rPr lang="es-CL" smtClean="0"/>
              <a:t>‹Nº›</a:t>
            </a:fld>
            <a:endParaRPr lang="es-CL"/>
          </a:p>
        </p:txBody>
      </p:sp>
    </p:spTree>
    <p:extLst>
      <p:ext uri="{BB962C8B-B14F-4D97-AF65-F5344CB8AC3E}">
        <p14:creationId xmlns:p14="http://schemas.microsoft.com/office/powerpoint/2010/main" val="3261047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AFE15B-2C36-4421-BF83-A37BB1EE5AC8}" type="slidenum">
              <a:rPr lang="fr-FR" smtClean="0"/>
              <a:t>2</a:t>
            </a:fld>
            <a:endParaRPr lang="fr-FR" dirty="0"/>
          </a:p>
        </p:txBody>
      </p:sp>
    </p:spTree>
    <p:extLst>
      <p:ext uri="{BB962C8B-B14F-4D97-AF65-F5344CB8AC3E}">
        <p14:creationId xmlns:p14="http://schemas.microsoft.com/office/powerpoint/2010/main" val="1104668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1AFE15B-2C36-4421-BF83-A37BB1EE5AC8}" type="slidenum">
              <a:rPr lang="fr-FR" smtClean="0"/>
              <a:t>20</a:t>
            </a:fld>
            <a:endParaRPr lang="fr-FR"/>
          </a:p>
        </p:txBody>
      </p:sp>
    </p:spTree>
    <p:extLst>
      <p:ext uri="{BB962C8B-B14F-4D97-AF65-F5344CB8AC3E}">
        <p14:creationId xmlns:p14="http://schemas.microsoft.com/office/powerpoint/2010/main" val="14798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AFE15B-2C36-4421-BF83-A37BB1EE5AC8}" type="slidenum">
              <a:rPr lang="fr-FR" smtClean="0"/>
              <a:t>3</a:t>
            </a:fld>
            <a:endParaRPr lang="fr-FR" dirty="0"/>
          </a:p>
        </p:txBody>
      </p:sp>
    </p:spTree>
    <p:extLst>
      <p:ext uri="{BB962C8B-B14F-4D97-AF65-F5344CB8AC3E}">
        <p14:creationId xmlns:p14="http://schemas.microsoft.com/office/powerpoint/2010/main" val="3692726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AFE15B-2C36-4421-BF83-A37BB1EE5AC8}" type="slidenum">
              <a:rPr lang="fr-FR" smtClean="0"/>
              <a:t>4</a:t>
            </a:fld>
            <a:endParaRPr lang="fr-FR" dirty="0"/>
          </a:p>
        </p:txBody>
      </p:sp>
    </p:spTree>
    <p:extLst>
      <p:ext uri="{BB962C8B-B14F-4D97-AF65-F5344CB8AC3E}">
        <p14:creationId xmlns:p14="http://schemas.microsoft.com/office/powerpoint/2010/main" val="4033336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FE15B-2C36-4421-BF83-A37BB1EE5AC8}" type="slidenum">
              <a:rPr lang="fr-FR" smtClean="0"/>
              <a:t>6</a:t>
            </a:fld>
            <a:endParaRPr lang="fr-FR" dirty="0"/>
          </a:p>
        </p:txBody>
      </p:sp>
    </p:spTree>
    <p:extLst>
      <p:ext uri="{BB962C8B-B14F-4D97-AF65-F5344CB8AC3E}">
        <p14:creationId xmlns:p14="http://schemas.microsoft.com/office/powerpoint/2010/main" val="2664728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FE15B-2C36-4421-BF83-A37BB1EE5AC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187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FE15B-2C36-4421-BF83-A37BB1EE5AC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25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AFE15B-2C36-4421-BF83-A37BB1EE5AC8}" type="slidenum">
              <a:rPr lang="fr-FR" smtClean="0"/>
              <a:t>11</a:t>
            </a:fld>
            <a:endParaRPr lang="fr-FR"/>
          </a:p>
        </p:txBody>
      </p:sp>
    </p:spTree>
    <p:extLst>
      <p:ext uri="{BB962C8B-B14F-4D97-AF65-F5344CB8AC3E}">
        <p14:creationId xmlns:p14="http://schemas.microsoft.com/office/powerpoint/2010/main" val="3304820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FE15B-2C36-4421-BF83-A37BB1EE5AC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38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1AFE15B-2C36-4421-BF83-A37BB1EE5AC8}" type="slidenum">
              <a:rPr lang="fr-FR" smtClean="0"/>
              <a:t>19</a:t>
            </a:fld>
            <a:endParaRPr lang="fr-FR"/>
          </a:p>
        </p:txBody>
      </p:sp>
    </p:spTree>
    <p:extLst>
      <p:ext uri="{BB962C8B-B14F-4D97-AF65-F5344CB8AC3E}">
        <p14:creationId xmlns:p14="http://schemas.microsoft.com/office/powerpoint/2010/main" val="2208010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8.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8.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slideMaster" Target="../slideMasters/slideMaster1.xml"/><Relationship Id="rId1" Type="http://schemas.openxmlformats.org/officeDocument/2006/relationships/tags" Target="../tags/tag2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mailto:gerencia@vgservice.cl" TargetMode="External"/><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hyperlink" Target="mailto:administracion@vgservice.cl" TargetMode="Externa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 full image | hor. logo">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8FCD873-00BA-4378-1DEA-054245F95CF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114"/>
            <a:ext cx="12192000" cy="6851771"/>
          </a:xfrm>
          <a:prstGeom prst="rect">
            <a:avLst/>
          </a:prstGeom>
        </p:spPr>
      </p:pic>
      <p:pic>
        <p:nvPicPr>
          <p:cNvPr id="27" name="Graphique 26">
            <a:extLst>
              <a:ext uri="{FF2B5EF4-FFF2-40B4-BE49-F238E27FC236}">
                <a16:creationId xmlns:a16="http://schemas.microsoft.com/office/drawing/2014/main" id="{617688A8-008D-8D72-81DD-775C18FBC12D}"/>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8861" t="-3712" r="37096" b="61920"/>
          <a:stretch/>
        </p:blipFill>
        <p:spPr>
          <a:xfrm flipH="1" flipV="1">
            <a:off x="0" y="2084325"/>
            <a:ext cx="5520353" cy="4448196"/>
          </a:xfrm>
          <a:prstGeom prst="rect">
            <a:avLst/>
          </a:prstGeom>
        </p:spPr>
      </p:pic>
      <p:sp>
        <p:nvSpPr>
          <p:cNvPr id="2" name="Rectangle 1">
            <a:extLst>
              <a:ext uri="{FF2B5EF4-FFF2-40B4-BE49-F238E27FC236}">
                <a16:creationId xmlns:a16="http://schemas.microsoft.com/office/drawing/2014/main" id="{01060CC8-AD0B-FB8F-1D08-9FE5A3E66205}"/>
              </a:ext>
            </a:extLst>
          </p:cNvPr>
          <p:cNvSpPr/>
          <p:nvPr userDrawn="1"/>
        </p:nvSpPr>
        <p:spPr>
          <a:xfrm>
            <a:off x="0" y="-1"/>
            <a:ext cx="9060180" cy="6858000"/>
          </a:xfrm>
          <a:prstGeom prst="rect">
            <a:avLst/>
          </a:prstGeom>
          <a:gradFill>
            <a:gsLst>
              <a:gs pos="0">
                <a:schemeClr val="tx1">
                  <a:alpha val="0"/>
                </a:schemeClr>
              </a:gs>
              <a:gs pos="100000">
                <a:schemeClr val="tx1">
                  <a:alpha val="6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space réservé du texte 41">
            <a:extLst>
              <a:ext uri="{FF2B5EF4-FFF2-40B4-BE49-F238E27FC236}">
                <a16:creationId xmlns:a16="http://schemas.microsoft.com/office/drawing/2014/main" id="{164B89BB-7EF4-4D9E-9DF4-4D24522B084A}"/>
              </a:ext>
            </a:extLst>
          </p:cNvPr>
          <p:cNvSpPr>
            <a:spLocks noGrp="1"/>
          </p:cNvSpPr>
          <p:nvPr>
            <p:ph type="body" sz="quarter" idx="10" hasCustomPrompt="1"/>
          </p:nvPr>
        </p:nvSpPr>
        <p:spPr>
          <a:xfrm>
            <a:off x="579437" y="4493674"/>
            <a:ext cx="7258275" cy="474692"/>
          </a:xfrm>
          <a:effectLst/>
        </p:spPr>
        <p:txBody>
          <a:bodyPr>
            <a:noAutofit/>
          </a:bodyPr>
          <a:lstStyle>
            <a:lvl1pPr marL="0" indent="0">
              <a:buNone/>
              <a:defRPr sz="1600" b="0" i="0" u="none" strike="noStrike" cap="all" baseline="0">
                <a:solidFill>
                  <a:schemeClr val="bg1">
                    <a:lumMod val="100000"/>
                  </a:schemeClr>
                </a:solidFill>
                <a:latin typeface="Segoe UI" panose="020B0502040204020203" pitchFamily="34" charset="0"/>
                <a:cs typeface="Segoe UI" panose="020B0502040204020203" pitchFamily="34" charset="0"/>
              </a:defRPr>
            </a:lvl1pPr>
            <a:lvl2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2pPr>
            <a:lvl3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3pPr>
            <a:lvl4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4pPr>
            <a:lvl5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5pPr>
            <a:lvl6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6pPr>
            <a:lvl7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7pPr>
            <a:lvl8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8pPr>
            <a:lvl9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9pPr>
          </a:lstStyle>
          <a:p>
            <a:pPr lvl="0"/>
            <a:r>
              <a:rPr lang="en-GB"/>
              <a:t>DATE</a:t>
            </a:r>
          </a:p>
        </p:txBody>
      </p:sp>
      <p:grpSp>
        <p:nvGrpSpPr>
          <p:cNvPr id="19" name="Groupe 18">
            <a:extLst>
              <a:ext uri="{FF2B5EF4-FFF2-40B4-BE49-F238E27FC236}">
                <a16:creationId xmlns:a16="http://schemas.microsoft.com/office/drawing/2014/main" id="{74E73472-1329-3869-028D-EE98A6C0EDDC}"/>
              </a:ext>
            </a:extLst>
          </p:cNvPr>
          <p:cNvGrpSpPr/>
          <p:nvPr userDrawn="1"/>
        </p:nvGrpSpPr>
        <p:grpSpPr>
          <a:xfrm>
            <a:off x="648018" y="1175147"/>
            <a:ext cx="3164016" cy="630157"/>
            <a:chOff x="7804375" y="14663327"/>
            <a:chExt cx="7400924" cy="1473993"/>
          </a:xfrm>
        </p:grpSpPr>
        <p:grpSp>
          <p:nvGrpSpPr>
            <p:cNvPr id="20" name="Graphique 37">
              <a:extLst>
                <a:ext uri="{FF2B5EF4-FFF2-40B4-BE49-F238E27FC236}">
                  <a16:creationId xmlns:a16="http://schemas.microsoft.com/office/drawing/2014/main" id="{2D17BFE9-F644-B770-640C-5150F2A9A570}"/>
                </a:ext>
              </a:extLst>
            </p:cNvPr>
            <p:cNvGrpSpPr/>
            <p:nvPr/>
          </p:nvGrpSpPr>
          <p:grpSpPr>
            <a:xfrm>
              <a:off x="7804375" y="14663327"/>
              <a:ext cx="2394966" cy="1473326"/>
              <a:chOff x="7804375" y="14663327"/>
              <a:chExt cx="2394966" cy="1473326"/>
            </a:xfrm>
          </p:grpSpPr>
          <p:sp>
            <p:nvSpPr>
              <p:cNvPr id="22" name="Forme libre : forme 21">
                <a:extLst>
                  <a:ext uri="{FF2B5EF4-FFF2-40B4-BE49-F238E27FC236}">
                    <a16:creationId xmlns:a16="http://schemas.microsoft.com/office/drawing/2014/main" id="{273C3650-C210-A9DC-6545-2044E6DF8C84}"/>
                  </a:ext>
                </a:extLst>
              </p:cNvPr>
              <p:cNvSpPr/>
              <p:nvPr/>
            </p:nvSpPr>
            <p:spPr>
              <a:xfrm>
                <a:off x="8464266" y="14990796"/>
                <a:ext cx="1206016" cy="1137570"/>
              </a:xfrm>
              <a:custGeom>
                <a:avLst/>
                <a:gdLst>
                  <a:gd name="connsiteX0" fmla="*/ 221075 w 1206016"/>
                  <a:gd name="connsiteY0" fmla="*/ 0 h 1137570"/>
                  <a:gd name="connsiteX1" fmla="*/ 0 w 1206016"/>
                  <a:gd name="connsiteY1" fmla="*/ 1137571 h 1137570"/>
                  <a:gd name="connsiteX2" fmla="*/ 467678 w 1206016"/>
                  <a:gd name="connsiteY2" fmla="*/ 1137571 h 1137570"/>
                  <a:gd name="connsiteX3" fmla="*/ 1192530 w 1206016"/>
                  <a:gd name="connsiteY3" fmla="*/ 536258 h 1137570"/>
                  <a:gd name="connsiteX4" fmla="*/ 792290 w 1206016"/>
                  <a:gd name="connsiteY4" fmla="*/ 95 h 1137570"/>
                  <a:gd name="connsiteX5" fmla="*/ 221075 w 1206016"/>
                  <a:gd name="connsiteY5" fmla="*/ 95 h 1137570"/>
                  <a:gd name="connsiteX6" fmla="*/ 452723 w 1206016"/>
                  <a:gd name="connsiteY6" fmla="*/ 96869 h 1137570"/>
                  <a:gd name="connsiteX7" fmla="*/ 616458 w 1206016"/>
                  <a:gd name="connsiteY7" fmla="*/ 96869 h 1137570"/>
                  <a:gd name="connsiteX8" fmla="*/ 915638 w 1206016"/>
                  <a:gd name="connsiteY8" fmla="*/ 534543 h 1137570"/>
                  <a:gd name="connsiteX9" fmla="*/ 411290 w 1206016"/>
                  <a:gd name="connsiteY9" fmla="*/ 1040606 h 1137570"/>
                  <a:gd name="connsiteX10" fmla="*/ 269367 w 1206016"/>
                  <a:gd name="connsiteY10" fmla="*/ 1040606 h 1137570"/>
                  <a:gd name="connsiteX11" fmla="*/ 452723 w 1206016"/>
                  <a:gd name="connsiteY11" fmla="*/ 96774 h 11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016" h="1137570">
                    <a:moveTo>
                      <a:pt x="221075" y="0"/>
                    </a:moveTo>
                    <a:lnTo>
                      <a:pt x="0" y="1137571"/>
                    </a:lnTo>
                    <a:lnTo>
                      <a:pt x="467678" y="1137571"/>
                    </a:lnTo>
                    <a:cubicBezTo>
                      <a:pt x="810101" y="1137571"/>
                      <a:pt x="1119188" y="913733"/>
                      <a:pt x="1192530" y="536258"/>
                    </a:cubicBezTo>
                    <a:cubicBezTo>
                      <a:pt x="1245775" y="262318"/>
                      <a:pt x="1147191" y="13430"/>
                      <a:pt x="792290" y="95"/>
                    </a:cubicBezTo>
                    <a:lnTo>
                      <a:pt x="221075" y="95"/>
                    </a:lnTo>
                    <a:close/>
                    <a:moveTo>
                      <a:pt x="452723" y="96869"/>
                    </a:moveTo>
                    <a:lnTo>
                      <a:pt x="616458" y="96869"/>
                    </a:lnTo>
                    <a:cubicBezTo>
                      <a:pt x="851916" y="96869"/>
                      <a:pt x="976598" y="220504"/>
                      <a:pt x="915638" y="534543"/>
                    </a:cubicBezTo>
                    <a:cubicBezTo>
                      <a:pt x="839629" y="925354"/>
                      <a:pt x="641795" y="1040606"/>
                      <a:pt x="411290" y="1040606"/>
                    </a:cubicBezTo>
                    <a:lnTo>
                      <a:pt x="269367" y="1040606"/>
                    </a:lnTo>
                    <a:lnTo>
                      <a:pt x="452723" y="96774"/>
                    </a:lnTo>
                    <a:close/>
                  </a:path>
                </a:pathLst>
              </a:custGeom>
              <a:solidFill>
                <a:srgbClr val="FFFFFF"/>
              </a:solid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81A1AADE-57A9-E0E2-6A32-EFAFC47C6E0C}"/>
                  </a:ext>
                </a:extLst>
              </p:cNvPr>
              <p:cNvSpPr/>
              <p:nvPr/>
            </p:nvSpPr>
            <p:spPr>
              <a:xfrm>
                <a:off x="7804375" y="14663327"/>
                <a:ext cx="2394966" cy="1136017"/>
              </a:xfrm>
              <a:custGeom>
                <a:avLst/>
                <a:gdLst>
                  <a:gd name="connsiteX0" fmla="*/ 1852232 w 2394966"/>
                  <a:gd name="connsiteY0" fmla="*/ 299752 h 1136017"/>
                  <a:gd name="connsiteX1" fmla="*/ 1816132 w 2394966"/>
                  <a:gd name="connsiteY1" fmla="*/ 148781 h 1136017"/>
                  <a:gd name="connsiteX2" fmla="*/ 2265426 w 2394966"/>
                  <a:gd name="connsiteY2" fmla="*/ 0 h 1136017"/>
                  <a:gd name="connsiteX3" fmla="*/ 2394966 w 2394966"/>
                  <a:gd name="connsiteY3" fmla="*/ 451961 h 1136017"/>
                  <a:gd name="connsiteX4" fmla="*/ 2237804 w 2394966"/>
                  <a:gd name="connsiteY4" fmla="*/ 487775 h 1136017"/>
                  <a:gd name="connsiteX5" fmla="*/ 2207514 w 2394966"/>
                  <a:gd name="connsiteY5" fmla="*/ 303086 h 1136017"/>
                  <a:gd name="connsiteX6" fmla="*/ 0 w 2394966"/>
                  <a:gd name="connsiteY6" fmla="*/ 1074801 h 1136017"/>
                  <a:gd name="connsiteX7" fmla="*/ 17812 w 2394966"/>
                  <a:gd name="connsiteY7" fmla="*/ 1033272 h 1136017"/>
                  <a:gd name="connsiteX8" fmla="*/ 2028349 w 2394966"/>
                  <a:gd name="connsiteY8" fmla="*/ 231458 h 1136017"/>
                  <a:gd name="connsiteX9" fmla="*/ 1852232 w 2394966"/>
                  <a:gd name="connsiteY9" fmla="*/ 299752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4966" h="1136017">
                    <a:moveTo>
                      <a:pt x="1852232" y="299752"/>
                    </a:moveTo>
                    <a:cubicBezTo>
                      <a:pt x="1851946" y="217742"/>
                      <a:pt x="1838611" y="205264"/>
                      <a:pt x="1816132" y="148781"/>
                    </a:cubicBezTo>
                    <a:lnTo>
                      <a:pt x="2265426" y="0"/>
                    </a:lnTo>
                    <a:lnTo>
                      <a:pt x="2394966" y="451961"/>
                    </a:lnTo>
                    <a:cubicBezTo>
                      <a:pt x="2348103" y="449199"/>
                      <a:pt x="2298478" y="454724"/>
                      <a:pt x="2237804" y="487775"/>
                    </a:cubicBezTo>
                    <a:lnTo>
                      <a:pt x="2207514" y="303086"/>
                    </a:lnTo>
                    <a:cubicBezTo>
                      <a:pt x="2042160" y="609124"/>
                      <a:pt x="1223677" y="1353217"/>
                      <a:pt x="0" y="1074801"/>
                    </a:cubicBezTo>
                    <a:cubicBezTo>
                      <a:pt x="7906" y="1068038"/>
                      <a:pt x="14002" y="1043654"/>
                      <a:pt x="17812" y="1033272"/>
                    </a:cubicBezTo>
                    <a:cubicBezTo>
                      <a:pt x="1146429" y="1185005"/>
                      <a:pt x="1915478" y="481679"/>
                      <a:pt x="2028349" y="231458"/>
                    </a:cubicBezTo>
                    <a:lnTo>
                      <a:pt x="1852232" y="299752"/>
                    </a:lnTo>
                    <a:close/>
                  </a:path>
                </a:pathLst>
              </a:custGeom>
              <a:solidFill>
                <a:srgbClr val="E33328"/>
              </a:solidFill>
              <a:ln w="9525"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E3E7006F-8BCA-FCBF-9B6F-E53BC396D334}"/>
                  </a:ext>
                </a:extLst>
              </p:cNvPr>
              <p:cNvSpPr/>
              <p:nvPr/>
            </p:nvSpPr>
            <p:spPr>
              <a:xfrm>
                <a:off x="8045167" y="14990796"/>
                <a:ext cx="473297" cy="1145857"/>
              </a:xfrm>
              <a:custGeom>
                <a:avLst/>
                <a:gdLst>
                  <a:gd name="connsiteX0" fmla="*/ 95 w 473297"/>
                  <a:gd name="connsiteY0" fmla="*/ 1145857 h 1145857"/>
                  <a:gd name="connsiteX1" fmla="*/ 126968 w 473297"/>
                  <a:gd name="connsiteY1" fmla="*/ 1137571 h 1145857"/>
                  <a:gd name="connsiteX2" fmla="*/ 250603 w 473297"/>
                  <a:gd name="connsiteY2" fmla="*/ 1145857 h 1145857"/>
                  <a:gd name="connsiteX3" fmla="*/ 473297 w 473297"/>
                  <a:gd name="connsiteY3" fmla="*/ 0 h 1145857"/>
                  <a:gd name="connsiteX4" fmla="*/ 346424 w 473297"/>
                  <a:gd name="connsiteY4" fmla="*/ 8382 h 1145857"/>
                  <a:gd name="connsiteX5" fmla="*/ 222790 w 473297"/>
                  <a:gd name="connsiteY5" fmla="*/ 0 h 1145857"/>
                  <a:gd name="connsiteX6" fmla="*/ 0 w 473297"/>
                  <a:gd name="connsiteY6" fmla="*/ 1145857 h 11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297" h="1145857">
                    <a:moveTo>
                      <a:pt x="95" y="1145857"/>
                    </a:moveTo>
                    <a:cubicBezTo>
                      <a:pt x="42481" y="1142524"/>
                      <a:pt x="85249" y="1137571"/>
                      <a:pt x="126968" y="1137571"/>
                    </a:cubicBezTo>
                    <a:cubicBezTo>
                      <a:pt x="168688" y="1137571"/>
                      <a:pt x="209550" y="1142619"/>
                      <a:pt x="250603" y="1145857"/>
                    </a:cubicBezTo>
                    <a:lnTo>
                      <a:pt x="473297" y="0"/>
                    </a:lnTo>
                    <a:cubicBezTo>
                      <a:pt x="430911" y="3239"/>
                      <a:pt x="388144" y="8382"/>
                      <a:pt x="346424" y="8382"/>
                    </a:cubicBezTo>
                    <a:cubicBezTo>
                      <a:pt x="304705" y="8382"/>
                      <a:pt x="263843" y="3334"/>
                      <a:pt x="222790" y="0"/>
                    </a:cubicBezTo>
                    <a:lnTo>
                      <a:pt x="0" y="1145857"/>
                    </a:lnTo>
                    <a:close/>
                  </a:path>
                </a:pathLst>
              </a:custGeom>
              <a:solidFill>
                <a:srgbClr val="FFFFFF"/>
              </a:solidFill>
              <a:ln w="9525" cap="flat">
                <a:noFill/>
                <a:prstDash val="solid"/>
                <a:miter/>
              </a:ln>
            </p:spPr>
            <p:txBody>
              <a:bodyPr rtlCol="0" anchor="ctr"/>
              <a:lstStyle/>
              <a:p>
                <a:endParaRPr lang="fr-FR"/>
              </a:p>
            </p:txBody>
          </p:sp>
        </p:grpSp>
        <p:sp>
          <p:nvSpPr>
            <p:cNvPr id="21" name="Forme libre : forme 20">
              <a:extLst>
                <a:ext uri="{FF2B5EF4-FFF2-40B4-BE49-F238E27FC236}">
                  <a16:creationId xmlns:a16="http://schemas.microsoft.com/office/drawing/2014/main" id="{F3E17AAA-EDE4-CB51-D4BF-A6C73C3A75E8}"/>
                </a:ext>
              </a:extLst>
            </p:cNvPr>
            <p:cNvSpPr/>
            <p:nvPr/>
          </p:nvSpPr>
          <p:spPr>
            <a:xfrm>
              <a:off x="9751570" y="15324933"/>
              <a:ext cx="5453729" cy="812387"/>
            </a:xfrm>
            <a:custGeom>
              <a:avLst/>
              <a:gdLst>
                <a:gd name="connsiteX0" fmla="*/ 5395722 w 5453729"/>
                <a:gd name="connsiteY0" fmla="*/ 166592 h 812387"/>
                <a:gd name="connsiteX1" fmla="*/ 5453730 w 5453729"/>
                <a:gd name="connsiteY1" fmla="*/ 54388 h 812387"/>
                <a:gd name="connsiteX2" fmla="*/ 5285328 w 5453729"/>
                <a:gd name="connsiteY2" fmla="*/ 0 h 812387"/>
                <a:gd name="connsiteX3" fmla="*/ 4977384 w 5453729"/>
                <a:gd name="connsiteY3" fmla="*/ 237839 h 812387"/>
                <a:gd name="connsiteX4" fmla="*/ 5239417 w 5453729"/>
                <a:gd name="connsiteY4" fmla="*/ 626459 h 812387"/>
                <a:gd name="connsiteX5" fmla="*/ 5083969 w 5453729"/>
                <a:gd name="connsiteY5" fmla="*/ 744188 h 812387"/>
                <a:gd name="connsiteX6" fmla="*/ 4951953 w 5453729"/>
                <a:gd name="connsiteY6" fmla="*/ 619601 h 812387"/>
                <a:gd name="connsiteX7" fmla="*/ 4930331 w 5453729"/>
                <a:gd name="connsiteY7" fmla="*/ 619601 h 812387"/>
                <a:gd name="connsiteX8" fmla="*/ 4869561 w 5453729"/>
                <a:gd name="connsiteY8" fmla="*/ 763429 h 812387"/>
                <a:gd name="connsiteX9" fmla="*/ 5042535 w 5453729"/>
                <a:gd name="connsiteY9" fmla="*/ 812197 h 812387"/>
                <a:gd name="connsiteX10" fmla="*/ 5391055 w 5453729"/>
                <a:gd name="connsiteY10" fmla="*/ 562928 h 812387"/>
                <a:gd name="connsiteX11" fmla="*/ 5121307 w 5453729"/>
                <a:gd name="connsiteY11" fmla="*/ 178975 h 812387"/>
                <a:gd name="connsiteX12" fmla="*/ 5267516 w 5453729"/>
                <a:gd name="connsiteY12" fmla="*/ 67913 h 812387"/>
                <a:gd name="connsiteX13" fmla="*/ 5378577 w 5453729"/>
                <a:gd name="connsiteY13" fmla="*/ 166592 h 812387"/>
                <a:gd name="connsiteX14" fmla="*/ 5395627 w 5453729"/>
                <a:gd name="connsiteY14" fmla="*/ 166592 h 812387"/>
                <a:gd name="connsiteX15" fmla="*/ 4776692 w 5453729"/>
                <a:gd name="connsiteY15" fmla="*/ 659320 h 812387"/>
                <a:gd name="connsiteX16" fmla="*/ 4557427 w 5453729"/>
                <a:gd name="connsiteY16" fmla="*/ 744284 h 812387"/>
                <a:gd name="connsiteX17" fmla="*/ 4351878 w 5453729"/>
                <a:gd name="connsiteY17" fmla="*/ 414719 h 812387"/>
                <a:gd name="connsiteX18" fmla="*/ 4683157 w 5453729"/>
                <a:gd name="connsiteY18" fmla="*/ 68008 h 812387"/>
                <a:gd name="connsiteX19" fmla="*/ 4850987 w 5453729"/>
                <a:gd name="connsiteY19" fmla="*/ 172307 h 812387"/>
                <a:gd name="connsiteX20" fmla="*/ 4866799 w 5453729"/>
                <a:gd name="connsiteY20" fmla="*/ 172307 h 812387"/>
                <a:gd name="connsiteX21" fmla="*/ 4915567 w 5453729"/>
                <a:gd name="connsiteY21" fmla="*/ 55626 h 812387"/>
                <a:gd name="connsiteX22" fmla="*/ 4695254 w 5453729"/>
                <a:gd name="connsiteY22" fmla="*/ 191 h 812387"/>
                <a:gd name="connsiteX23" fmla="*/ 4160806 w 5453729"/>
                <a:gd name="connsiteY23" fmla="*/ 430625 h 812387"/>
                <a:gd name="connsiteX24" fmla="*/ 4512469 w 5453729"/>
                <a:gd name="connsiteY24" fmla="*/ 812387 h 812387"/>
                <a:gd name="connsiteX25" fmla="*/ 4746212 w 5453729"/>
                <a:gd name="connsiteY25" fmla="*/ 763619 h 812387"/>
                <a:gd name="connsiteX26" fmla="*/ 4790028 w 5453729"/>
                <a:gd name="connsiteY26" fmla="*/ 666178 h 812387"/>
                <a:gd name="connsiteX27" fmla="*/ 4776692 w 5453729"/>
                <a:gd name="connsiteY27" fmla="*/ 659416 h 812387"/>
                <a:gd name="connsiteX28" fmla="*/ 3802571 w 5453729"/>
                <a:gd name="connsiteY28" fmla="*/ 797433 h 812387"/>
                <a:gd name="connsiteX29" fmla="*/ 3888677 w 5453729"/>
                <a:gd name="connsiteY29" fmla="*/ 791813 h 812387"/>
                <a:gd name="connsiteX30" fmla="*/ 3972497 w 5453729"/>
                <a:gd name="connsiteY30" fmla="*/ 797433 h 812387"/>
                <a:gd name="connsiteX31" fmla="*/ 4123468 w 5453729"/>
                <a:gd name="connsiteY31" fmla="*/ 20383 h 812387"/>
                <a:gd name="connsiteX32" fmla="*/ 4037457 w 5453729"/>
                <a:gd name="connsiteY32" fmla="*/ 26003 h 812387"/>
                <a:gd name="connsiteX33" fmla="*/ 3953542 w 5453729"/>
                <a:gd name="connsiteY33" fmla="*/ 20383 h 812387"/>
                <a:gd name="connsiteX34" fmla="*/ 3802476 w 5453729"/>
                <a:gd name="connsiteY34" fmla="*/ 797433 h 812387"/>
                <a:gd name="connsiteX35" fmla="*/ 3625120 w 5453729"/>
                <a:gd name="connsiteY35" fmla="*/ 100775 h 812387"/>
                <a:gd name="connsiteX36" fmla="*/ 3824764 w 5453729"/>
                <a:gd name="connsiteY36" fmla="*/ 116586 h 812387"/>
                <a:gd name="connsiteX37" fmla="*/ 3828574 w 5453729"/>
                <a:gd name="connsiteY37" fmla="*/ 67818 h 812387"/>
                <a:gd name="connsiteX38" fmla="*/ 3843528 w 5453729"/>
                <a:gd name="connsiteY38" fmla="*/ 20288 h 812387"/>
                <a:gd name="connsiteX39" fmla="*/ 3260122 w 5453729"/>
                <a:gd name="connsiteY39" fmla="*/ 20288 h 812387"/>
                <a:gd name="connsiteX40" fmla="*/ 3256503 w 5453729"/>
                <a:gd name="connsiteY40" fmla="*/ 67818 h 812387"/>
                <a:gd name="connsiteX41" fmla="*/ 3241358 w 5453729"/>
                <a:gd name="connsiteY41" fmla="*/ 116586 h 812387"/>
                <a:gd name="connsiteX42" fmla="*/ 3455194 w 5453729"/>
                <a:gd name="connsiteY42" fmla="*/ 100775 h 812387"/>
                <a:gd name="connsiteX43" fmla="*/ 3319749 w 5453729"/>
                <a:gd name="connsiteY43" fmla="*/ 797433 h 812387"/>
                <a:gd name="connsiteX44" fmla="*/ 3405759 w 5453729"/>
                <a:gd name="connsiteY44" fmla="*/ 791813 h 812387"/>
                <a:gd name="connsiteX45" fmla="*/ 3489674 w 5453729"/>
                <a:gd name="connsiteY45" fmla="*/ 797433 h 812387"/>
                <a:gd name="connsiteX46" fmla="*/ 3625025 w 5453729"/>
                <a:gd name="connsiteY46" fmla="*/ 100775 h 812387"/>
                <a:gd name="connsiteX47" fmla="*/ 3116676 w 5453729"/>
                <a:gd name="connsiteY47" fmla="*/ 166592 h 812387"/>
                <a:gd name="connsiteX48" fmla="*/ 3174778 w 5453729"/>
                <a:gd name="connsiteY48" fmla="*/ 54388 h 812387"/>
                <a:gd name="connsiteX49" fmla="*/ 3006376 w 5453729"/>
                <a:gd name="connsiteY49" fmla="*/ 0 h 812387"/>
                <a:gd name="connsiteX50" fmla="*/ 2698433 w 5453729"/>
                <a:gd name="connsiteY50" fmla="*/ 237839 h 812387"/>
                <a:gd name="connsiteX51" fmla="*/ 2960561 w 5453729"/>
                <a:gd name="connsiteY51" fmla="*/ 626459 h 812387"/>
                <a:gd name="connsiteX52" fmla="*/ 2805113 w 5453729"/>
                <a:gd name="connsiteY52" fmla="*/ 744188 h 812387"/>
                <a:gd name="connsiteX53" fmla="*/ 2673001 w 5453729"/>
                <a:gd name="connsiteY53" fmla="*/ 619601 h 812387"/>
                <a:gd name="connsiteX54" fmla="*/ 2651379 w 5453729"/>
                <a:gd name="connsiteY54" fmla="*/ 619601 h 812387"/>
                <a:gd name="connsiteX55" fmla="*/ 2590610 w 5453729"/>
                <a:gd name="connsiteY55" fmla="*/ 763429 h 812387"/>
                <a:gd name="connsiteX56" fmla="*/ 2763584 w 5453729"/>
                <a:gd name="connsiteY56" fmla="*/ 812197 h 812387"/>
                <a:gd name="connsiteX57" fmla="*/ 3112199 w 5453729"/>
                <a:gd name="connsiteY57" fmla="*/ 562928 h 812387"/>
                <a:gd name="connsiteX58" fmla="*/ 2842546 w 5453729"/>
                <a:gd name="connsiteY58" fmla="*/ 178975 h 812387"/>
                <a:gd name="connsiteX59" fmla="*/ 2988660 w 5453729"/>
                <a:gd name="connsiteY59" fmla="*/ 67913 h 812387"/>
                <a:gd name="connsiteX60" fmla="*/ 3099816 w 5453729"/>
                <a:gd name="connsiteY60" fmla="*/ 166592 h 812387"/>
                <a:gd name="connsiteX61" fmla="*/ 3116771 w 5453729"/>
                <a:gd name="connsiteY61" fmla="*/ 166592 h 812387"/>
                <a:gd name="connsiteX62" fmla="*/ 2287238 w 5453729"/>
                <a:gd name="connsiteY62" fmla="*/ 797433 h 812387"/>
                <a:gd name="connsiteX63" fmla="*/ 2373345 w 5453729"/>
                <a:gd name="connsiteY63" fmla="*/ 791813 h 812387"/>
                <a:gd name="connsiteX64" fmla="*/ 2457164 w 5453729"/>
                <a:gd name="connsiteY64" fmla="*/ 797433 h 812387"/>
                <a:gd name="connsiteX65" fmla="*/ 2608231 w 5453729"/>
                <a:gd name="connsiteY65" fmla="*/ 20383 h 812387"/>
                <a:gd name="connsiteX66" fmla="*/ 2522220 w 5453729"/>
                <a:gd name="connsiteY66" fmla="*/ 26003 h 812387"/>
                <a:gd name="connsiteX67" fmla="*/ 2438305 w 5453729"/>
                <a:gd name="connsiteY67" fmla="*/ 20383 h 812387"/>
                <a:gd name="connsiteX68" fmla="*/ 2287238 w 5453729"/>
                <a:gd name="connsiteY68" fmla="*/ 797433 h 812387"/>
                <a:gd name="connsiteX69" fmla="*/ 2206086 w 5453729"/>
                <a:gd name="connsiteY69" fmla="*/ 447485 h 812387"/>
                <a:gd name="connsiteX70" fmla="*/ 2120075 w 5453729"/>
                <a:gd name="connsiteY70" fmla="*/ 453104 h 812387"/>
                <a:gd name="connsiteX71" fmla="*/ 2036255 w 5453729"/>
                <a:gd name="connsiteY71" fmla="*/ 447485 h 812387"/>
                <a:gd name="connsiteX72" fmla="*/ 1984820 w 5453729"/>
                <a:gd name="connsiteY72" fmla="*/ 712470 h 812387"/>
                <a:gd name="connsiteX73" fmla="*/ 1853946 w 5453729"/>
                <a:gd name="connsiteY73" fmla="*/ 744188 h 812387"/>
                <a:gd name="connsiteX74" fmla="*/ 1643348 w 5453729"/>
                <a:gd name="connsiteY74" fmla="*/ 429292 h 812387"/>
                <a:gd name="connsiteX75" fmla="*/ 1995678 w 5453729"/>
                <a:gd name="connsiteY75" fmla="*/ 67913 h 812387"/>
                <a:gd name="connsiteX76" fmla="*/ 2196370 w 5453729"/>
                <a:gd name="connsiteY76" fmla="*/ 183452 h 812387"/>
                <a:gd name="connsiteX77" fmla="*/ 2212181 w 5453729"/>
                <a:gd name="connsiteY77" fmla="*/ 183452 h 812387"/>
                <a:gd name="connsiteX78" fmla="*/ 2266188 w 5453729"/>
                <a:gd name="connsiteY78" fmla="*/ 69056 h 812387"/>
                <a:gd name="connsiteX79" fmla="*/ 2006632 w 5453729"/>
                <a:gd name="connsiteY79" fmla="*/ 0 h 812387"/>
                <a:gd name="connsiteX80" fmla="*/ 1455992 w 5453729"/>
                <a:gd name="connsiteY80" fmla="*/ 425863 h 812387"/>
                <a:gd name="connsiteX81" fmla="*/ 1832896 w 5453729"/>
                <a:gd name="connsiteY81" fmla="*/ 812197 h 812387"/>
                <a:gd name="connsiteX82" fmla="*/ 2145316 w 5453729"/>
                <a:gd name="connsiteY82" fmla="*/ 761238 h 812387"/>
                <a:gd name="connsiteX83" fmla="*/ 2206276 w 5453729"/>
                <a:gd name="connsiteY83" fmla="*/ 447485 h 812387"/>
                <a:gd name="connsiteX84" fmla="*/ 1022033 w 5453729"/>
                <a:gd name="connsiteY84" fmla="*/ 67913 h 812387"/>
                <a:gd name="connsiteX85" fmla="*/ 1198817 w 5453729"/>
                <a:gd name="connsiteY85" fmla="*/ 381762 h 812387"/>
                <a:gd name="connsiteX86" fmla="*/ 875824 w 5453729"/>
                <a:gd name="connsiteY86" fmla="*/ 744188 h 812387"/>
                <a:gd name="connsiteX87" fmla="*/ 697992 w 5453729"/>
                <a:gd name="connsiteY87" fmla="*/ 440627 h 812387"/>
                <a:gd name="connsiteX88" fmla="*/ 1021937 w 5453729"/>
                <a:gd name="connsiteY88" fmla="*/ 67913 h 812387"/>
                <a:gd name="connsiteX89" fmla="*/ 1382649 w 5453729"/>
                <a:gd name="connsiteY89" fmla="*/ 403193 h 812387"/>
                <a:gd name="connsiteX90" fmla="*/ 1041940 w 5453729"/>
                <a:gd name="connsiteY90" fmla="*/ 0 h 812387"/>
                <a:gd name="connsiteX91" fmla="*/ 516350 w 5453729"/>
                <a:gd name="connsiteY91" fmla="*/ 407765 h 812387"/>
                <a:gd name="connsiteX92" fmla="*/ 856964 w 5453729"/>
                <a:gd name="connsiteY92" fmla="*/ 812197 h 812387"/>
                <a:gd name="connsiteX93" fmla="*/ 1382744 w 5453729"/>
                <a:gd name="connsiteY93" fmla="*/ 403289 h 812387"/>
                <a:gd name="connsiteX94" fmla="*/ 319850 w 5453729"/>
                <a:gd name="connsiteY94" fmla="*/ 20479 h 812387"/>
                <a:gd name="connsiteX95" fmla="*/ 233839 w 5453729"/>
                <a:gd name="connsiteY95" fmla="*/ 26098 h 812387"/>
                <a:gd name="connsiteX96" fmla="*/ 149924 w 5453729"/>
                <a:gd name="connsiteY96" fmla="*/ 20479 h 812387"/>
                <a:gd name="connsiteX97" fmla="*/ 0 w 5453729"/>
                <a:gd name="connsiteY97" fmla="*/ 791909 h 812387"/>
                <a:gd name="connsiteX98" fmla="*/ 429292 w 5453729"/>
                <a:gd name="connsiteY98" fmla="*/ 791909 h 812387"/>
                <a:gd name="connsiteX99" fmla="*/ 433197 w 5453729"/>
                <a:gd name="connsiteY99" fmla="*/ 743236 h 812387"/>
                <a:gd name="connsiteX100" fmla="*/ 448342 w 5453729"/>
                <a:gd name="connsiteY100" fmla="*/ 694468 h 812387"/>
                <a:gd name="connsiteX101" fmla="*/ 185833 w 5453729"/>
                <a:gd name="connsiteY101" fmla="*/ 710279 h 812387"/>
                <a:gd name="connsiteX102" fmla="*/ 319945 w 5453729"/>
                <a:gd name="connsiteY102" fmla="*/ 20479 h 81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453729" h="812387">
                  <a:moveTo>
                    <a:pt x="5395722" y="166592"/>
                  </a:moveTo>
                  <a:cubicBezTo>
                    <a:pt x="5414487" y="128016"/>
                    <a:pt x="5433156" y="90583"/>
                    <a:pt x="5453730" y="54388"/>
                  </a:cubicBezTo>
                  <a:cubicBezTo>
                    <a:pt x="5433537" y="30575"/>
                    <a:pt x="5366862" y="0"/>
                    <a:pt x="5285328" y="0"/>
                  </a:cubicBezTo>
                  <a:cubicBezTo>
                    <a:pt x="5113115" y="0"/>
                    <a:pt x="5002816" y="107633"/>
                    <a:pt x="4977384" y="237839"/>
                  </a:cubicBezTo>
                  <a:cubicBezTo>
                    <a:pt x="4924330" y="510826"/>
                    <a:pt x="5274660" y="445198"/>
                    <a:pt x="5239417" y="626459"/>
                  </a:cubicBezTo>
                  <a:cubicBezTo>
                    <a:pt x="5224272" y="704564"/>
                    <a:pt x="5154264" y="744188"/>
                    <a:pt x="5083969" y="744188"/>
                  </a:cubicBezTo>
                  <a:cubicBezTo>
                    <a:pt x="5005864" y="744188"/>
                    <a:pt x="4953667" y="697802"/>
                    <a:pt x="4951953" y="619601"/>
                  </a:cubicBezTo>
                  <a:lnTo>
                    <a:pt x="4930331" y="619601"/>
                  </a:lnTo>
                  <a:cubicBezTo>
                    <a:pt x="4914138" y="668274"/>
                    <a:pt x="4892421" y="715899"/>
                    <a:pt x="4869561" y="763429"/>
                  </a:cubicBezTo>
                  <a:cubicBezTo>
                    <a:pt x="4916234" y="797433"/>
                    <a:pt x="4980147" y="812197"/>
                    <a:pt x="5042535" y="812197"/>
                  </a:cubicBezTo>
                  <a:cubicBezTo>
                    <a:pt x="5217986" y="812197"/>
                    <a:pt x="5362956" y="707993"/>
                    <a:pt x="5391055" y="562928"/>
                  </a:cubicBezTo>
                  <a:cubicBezTo>
                    <a:pt x="5441537" y="303562"/>
                    <a:pt x="5091589" y="331851"/>
                    <a:pt x="5121307" y="178975"/>
                  </a:cubicBezTo>
                  <a:cubicBezTo>
                    <a:pt x="5133880" y="114395"/>
                    <a:pt x="5177981" y="67913"/>
                    <a:pt x="5267516" y="67913"/>
                  </a:cubicBezTo>
                  <a:cubicBezTo>
                    <a:pt x="5332095" y="67913"/>
                    <a:pt x="5367624" y="106490"/>
                    <a:pt x="5378577" y="166592"/>
                  </a:cubicBezTo>
                  <a:lnTo>
                    <a:pt x="5395627" y="166592"/>
                  </a:lnTo>
                  <a:close/>
                  <a:moveTo>
                    <a:pt x="4776692" y="659320"/>
                  </a:moveTo>
                  <a:cubicBezTo>
                    <a:pt x="4716209" y="707993"/>
                    <a:pt x="4627627" y="744284"/>
                    <a:pt x="4557427" y="744284"/>
                  </a:cubicBezTo>
                  <a:cubicBezTo>
                    <a:pt x="4382929" y="744284"/>
                    <a:pt x="4314254" y="608362"/>
                    <a:pt x="4351878" y="414719"/>
                  </a:cubicBezTo>
                  <a:cubicBezTo>
                    <a:pt x="4384262" y="248126"/>
                    <a:pt x="4495133" y="68008"/>
                    <a:pt x="4683157" y="68008"/>
                  </a:cubicBezTo>
                  <a:cubicBezTo>
                    <a:pt x="4756785" y="68008"/>
                    <a:pt x="4820889" y="111157"/>
                    <a:pt x="4850987" y="172307"/>
                  </a:cubicBezTo>
                  <a:lnTo>
                    <a:pt x="4866799" y="172307"/>
                  </a:lnTo>
                  <a:cubicBezTo>
                    <a:pt x="4883659" y="132779"/>
                    <a:pt x="4897851" y="94202"/>
                    <a:pt x="4915567" y="55626"/>
                  </a:cubicBezTo>
                  <a:cubicBezTo>
                    <a:pt x="4856893" y="19431"/>
                    <a:pt x="4770025" y="191"/>
                    <a:pt x="4695254" y="191"/>
                  </a:cubicBezTo>
                  <a:cubicBezTo>
                    <a:pt x="4448271" y="191"/>
                    <a:pt x="4218147" y="134874"/>
                    <a:pt x="4160806" y="430625"/>
                  </a:cubicBezTo>
                  <a:cubicBezTo>
                    <a:pt x="4115562" y="662845"/>
                    <a:pt x="4270058" y="812387"/>
                    <a:pt x="4512469" y="812387"/>
                  </a:cubicBezTo>
                  <a:cubicBezTo>
                    <a:pt x="4588384" y="812387"/>
                    <a:pt x="4671441" y="798862"/>
                    <a:pt x="4746212" y="763619"/>
                  </a:cubicBezTo>
                  <a:lnTo>
                    <a:pt x="4790028" y="666178"/>
                  </a:lnTo>
                  <a:lnTo>
                    <a:pt x="4776692" y="659416"/>
                  </a:lnTo>
                  <a:close/>
                  <a:moveTo>
                    <a:pt x="3802571" y="797433"/>
                  </a:moveTo>
                  <a:cubicBezTo>
                    <a:pt x="3831336" y="795147"/>
                    <a:pt x="3860387" y="791813"/>
                    <a:pt x="3888677" y="791813"/>
                  </a:cubicBezTo>
                  <a:cubicBezTo>
                    <a:pt x="3916966" y="791813"/>
                    <a:pt x="3944684" y="795147"/>
                    <a:pt x="3972497" y="797433"/>
                  </a:cubicBezTo>
                  <a:lnTo>
                    <a:pt x="4123468" y="20383"/>
                  </a:lnTo>
                  <a:cubicBezTo>
                    <a:pt x="4094798" y="22574"/>
                    <a:pt x="4065747" y="26003"/>
                    <a:pt x="4037457" y="26003"/>
                  </a:cubicBezTo>
                  <a:cubicBezTo>
                    <a:pt x="4009168" y="26003"/>
                    <a:pt x="3981450" y="22574"/>
                    <a:pt x="3953542" y="20383"/>
                  </a:cubicBezTo>
                  <a:lnTo>
                    <a:pt x="3802476" y="797433"/>
                  </a:lnTo>
                  <a:close/>
                  <a:moveTo>
                    <a:pt x="3625120" y="100775"/>
                  </a:moveTo>
                  <a:cubicBezTo>
                    <a:pt x="3694176" y="100775"/>
                    <a:pt x="3759518" y="108680"/>
                    <a:pt x="3824764" y="116586"/>
                  </a:cubicBezTo>
                  <a:cubicBezTo>
                    <a:pt x="3825526" y="100775"/>
                    <a:pt x="3825240" y="84868"/>
                    <a:pt x="3828574" y="67818"/>
                  </a:cubicBezTo>
                  <a:cubicBezTo>
                    <a:pt x="3831622" y="52006"/>
                    <a:pt x="3838194" y="36195"/>
                    <a:pt x="3843528" y="20288"/>
                  </a:cubicBezTo>
                  <a:lnTo>
                    <a:pt x="3260122" y="20288"/>
                  </a:lnTo>
                  <a:cubicBezTo>
                    <a:pt x="3259265" y="36195"/>
                    <a:pt x="3259646" y="51911"/>
                    <a:pt x="3256503" y="67818"/>
                  </a:cubicBezTo>
                  <a:cubicBezTo>
                    <a:pt x="3253168" y="84868"/>
                    <a:pt x="3246691" y="100679"/>
                    <a:pt x="3241358" y="116586"/>
                  </a:cubicBezTo>
                  <a:cubicBezTo>
                    <a:pt x="3301842" y="108680"/>
                    <a:pt x="3374803" y="100775"/>
                    <a:pt x="3455194" y="100775"/>
                  </a:cubicBezTo>
                  <a:lnTo>
                    <a:pt x="3319749" y="797433"/>
                  </a:lnTo>
                  <a:cubicBezTo>
                    <a:pt x="3348609" y="795147"/>
                    <a:pt x="3377565" y="791813"/>
                    <a:pt x="3405759" y="791813"/>
                  </a:cubicBezTo>
                  <a:cubicBezTo>
                    <a:pt x="3433953" y="791813"/>
                    <a:pt x="3461671" y="795147"/>
                    <a:pt x="3489674" y="797433"/>
                  </a:cubicBezTo>
                  <a:lnTo>
                    <a:pt x="3625025" y="100775"/>
                  </a:lnTo>
                  <a:close/>
                  <a:moveTo>
                    <a:pt x="3116676" y="166592"/>
                  </a:moveTo>
                  <a:cubicBezTo>
                    <a:pt x="3135535" y="128016"/>
                    <a:pt x="3154109" y="90583"/>
                    <a:pt x="3174778" y="54388"/>
                  </a:cubicBezTo>
                  <a:cubicBezTo>
                    <a:pt x="3154490" y="30575"/>
                    <a:pt x="3088005" y="0"/>
                    <a:pt x="3006376" y="0"/>
                  </a:cubicBezTo>
                  <a:cubicBezTo>
                    <a:pt x="2834164" y="0"/>
                    <a:pt x="2723769" y="107633"/>
                    <a:pt x="2698433" y="237839"/>
                  </a:cubicBezTo>
                  <a:cubicBezTo>
                    <a:pt x="2645378" y="510826"/>
                    <a:pt x="2995708" y="445198"/>
                    <a:pt x="2960561" y="626459"/>
                  </a:cubicBezTo>
                  <a:cubicBezTo>
                    <a:pt x="2945321" y="704564"/>
                    <a:pt x="2875312" y="744188"/>
                    <a:pt x="2805113" y="744188"/>
                  </a:cubicBezTo>
                  <a:cubicBezTo>
                    <a:pt x="2726912" y="744188"/>
                    <a:pt x="2674811" y="697802"/>
                    <a:pt x="2673001" y="619601"/>
                  </a:cubicBezTo>
                  <a:lnTo>
                    <a:pt x="2651379" y="619601"/>
                  </a:lnTo>
                  <a:cubicBezTo>
                    <a:pt x="2635091" y="668274"/>
                    <a:pt x="2613470" y="715899"/>
                    <a:pt x="2590610" y="763429"/>
                  </a:cubicBezTo>
                  <a:cubicBezTo>
                    <a:pt x="2637282" y="797433"/>
                    <a:pt x="2701290" y="812197"/>
                    <a:pt x="2763584" y="812197"/>
                  </a:cubicBezTo>
                  <a:cubicBezTo>
                    <a:pt x="2939129" y="812197"/>
                    <a:pt x="3084005" y="707993"/>
                    <a:pt x="3112199" y="562928"/>
                  </a:cubicBezTo>
                  <a:cubicBezTo>
                    <a:pt x="3162681" y="303562"/>
                    <a:pt x="2812828" y="331851"/>
                    <a:pt x="2842546" y="178975"/>
                  </a:cubicBezTo>
                  <a:cubicBezTo>
                    <a:pt x="2855119" y="114395"/>
                    <a:pt x="2899124" y="67913"/>
                    <a:pt x="2988660" y="67913"/>
                  </a:cubicBezTo>
                  <a:cubicBezTo>
                    <a:pt x="3053239" y="67913"/>
                    <a:pt x="3088767" y="106490"/>
                    <a:pt x="3099816" y="166592"/>
                  </a:cubicBezTo>
                  <a:lnTo>
                    <a:pt x="3116771" y="166592"/>
                  </a:lnTo>
                  <a:close/>
                  <a:moveTo>
                    <a:pt x="2287238" y="797433"/>
                  </a:moveTo>
                  <a:cubicBezTo>
                    <a:pt x="2316004" y="795147"/>
                    <a:pt x="2344960" y="791813"/>
                    <a:pt x="2373345" y="791813"/>
                  </a:cubicBezTo>
                  <a:cubicBezTo>
                    <a:pt x="2401729" y="791813"/>
                    <a:pt x="2429352" y="795147"/>
                    <a:pt x="2457164" y="797433"/>
                  </a:cubicBezTo>
                  <a:lnTo>
                    <a:pt x="2608231" y="20383"/>
                  </a:lnTo>
                  <a:cubicBezTo>
                    <a:pt x="2579465" y="22574"/>
                    <a:pt x="2550510" y="26003"/>
                    <a:pt x="2522220" y="26003"/>
                  </a:cubicBezTo>
                  <a:cubicBezTo>
                    <a:pt x="2493931" y="26003"/>
                    <a:pt x="2466213" y="22574"/>
                    <a:pt x="2438305" y="20383"/>
                  </a:cubicBezTo>
                  <a:lnTo>
                    <a:pt x="2287238" y="797433"/>
                  </a:lnTo>
                  <a:close/>
                  <a:moveTo>
                    <a:pt x="2206086" y="447485"/>
                  </a:moveTo>
                  <a:cubicBezTo>
                    <a:pt x="2177320" y="449675"/>
                    <a:pt x="2148364" y="453104"/>
                    <a:pt x="2120075" y="453104"/>
                  </a:cubicBezTo>
                  <a:cubicBezTo>
                    <a:pt x="2091785" y="453104"/>
                    <a:pt x="2064068" y="449675"/>
                    <a:pt x="2036255" y="447485"/>
                  </a:cubicBezTo>
                  <a:lnTo>
                    <a:pt x="1984820" y="712470"/>
                  </a:lnTo>
                  <a:cubicBezTo>
                    <a:pt x="1954530" y="728282"/>
                    <a:pt x="1910620" y="744188"/>
                    <a:pt x="1853946" y="744188"/>
                  </a:cubicBezTo>
                  <a:cubicBezTo>
                    <a:pt x="1681829" y="744188"/>
                    <a:pt x="1605058" y="626459"/>
                    <a:pt x="1643348" y="429292"/>
                  </a:cubicBezTo>
                  <a:cubicBezTo>
                    <a:pt x="1680401" y="238982"/>
                    <a:pt x="1806607" y="67913"/>
                    <a:pt x="1995678" y="67913"/>
                  </a:cubicBezTo>
                  <a:cubicBezTo>
                    <a:pt x="2085118" y="67913"/>
                    <a:pt x="2158937" y="107633"/>
                    <a:pt x="2196370" y="183452"/>
                  </a:cubicBezTo>
                  <a:lnTo>
                    <a:pt x="2212181" y="183452"/>
                  </a:lnTo>
                  <a:cubicBezTo>
                    <a:pt x="2224183" y="144971"/>
                    <a:pt x="2243233" y="105251"/>
                    <a:pt x="2266188" y="69056"/>
                  </a:cubicBezTo>
                  <a:cubicBezTo>
                    <a:pt x="2190655" y="20383"/>
                    <a:pt x="2103978" y="0"/>
                    <a:pt x="2006632" y="0"/>
                  </a:cubicBezTo>
                  <a:cubicBezTo>
                    <a:pt x="1744980" y="0"/>
                    <a:pt x="1510760" y="143827"/>
                    <a:pt x="1455992" y="425863"/>
                  </a:cubicBezTo>
                  <a:cubicBezTo>
                    <a:pt x="1404271" y="691991"/>
                    <a:pt x="1593818" y="812197"/>
                    <a:pt x="1832896" y="812197"/>
                  </a:cubicBezTo>
                  <a:cubicBezTo>
                    <a:pt x="1932623" y="812197"/>
                    <a:pt x="2037779" y="789527"/>
                    <a:pt x="2145316" y="761238"/>
                  </a:cubicBezTo>
                  <a:lnTo>
                    <a:pt x="2206276" y="447485"/>
                  </a:lnTo>
                  <a:close/>
                  <a:moveTo>
                    <a:pt x="1022033" y="67913"/>
                  </a:moveTo>
                  <a:cubicBezTo>
                    <a:pt x="1191959" y="67913"/>
                    <a:pt x="1227296" y="235553"/>
                    <a:pt x="1198817" y="381762"/>
                  </a:cubicBezTo>
                  <a:cubicBezTo>
                    <a:pt x="1162336" y="569690"/>
                    <a:pt x="1050227" y="744188"/>
                    <a:pt x="875824" y="744188"/>
                  </a:cubicBezTo>
                  <a:cubicBezTo>
                    <a:pt x="701421" y="744188"/>
                    <a:pt x="669417" y="587883"/>
                    <a:pt x="697992" y="440627"/>
                  </a:cubicBezTo>
                  <a:cubicBezTo>
                    <a:pt x="747332" y="186881"/>
                    <a:pt x="864394" y="67913"/>
                    <a:pt x="1021937" y="67913"/>
                  </a:cubicBezTo>
                  <a:moveTo>
                    <a:pt x="1382649" y="403193"/>
                  </a:moveTo>
                  <a:cubicBezTo>
                    <a:pt x="1415606" y="227552"/>
                    <a:pt x="1364742" y="0"/>
                    <a:pt x="1041940" y="0"/>
                  </a:cubicBezTo>
                  <a:cubicBezTo>
                    <a:pt x="759905" y="0"/>
                    <a:pt x="560165" y="182404"/>
                    <a:pt x="516350" y="407765"/>
                  </a:cubicBezTo>
                  <a:cubicBezTo>
                    <a:pt x="466344" y="664940"/>
                    <a:pt x="606552" y="812197"/>
                    <a:pt x="856964" y="812197"/>
                  </a:cubicBezTo>
                  <a:cubicBezTo>
                    <a:pt x="1134523" y="812197"/>
                    <a:pt x="1340930" y="624173"/>
                    <a:pt x="1382744" y="403289"/>
                  </a:cubicBezTo>
                  <a:moveTo>
                    <a:pt x="319850" y="20479"/>
                  </a:moveTo>
                  <a:cubicBezTo>
                    <a:pt x="291084" y="22669"/>
                    <a:pt x="262128" y="26098"/>
                    <a:pt x="233839" y="26098"/>
                  </a:cubicBezTo>
                  <a:cubicBezTo>
                    <a:pt x="205550" y="26098"/>
                    <a:pt x="177832" y="22669"/>
                    <a:pt x="149924" y="20479"/>
                  </a:cubicBezTo>
                  <a:lnTo>
                    <a:pt x="0" y="791909"/>
                  </a:lnTo>
                  <a:lnTo>
                    <a:pt x="429292" y="791909"/>
                  </a:lnTo>
                  <a:cubicBezTo>
                    <a:pt x="430149" y="776002"/>
                    <a:pt x="430054" y="759047"/>
                    <a:pt x="433197" y="743236"/>
                  </a:cubicBezTo>
                  <a:cubicBezTo>
                    <a:pt x="436150" y="727424"/>
                    <a:pt x="442817" y="710374"/>
                    <a:pt x="448342" y="694468"/>
                  </a:cubicBezTo>
                  <a:cubicBezTo>
                    <a:pt x="369761" y="702374"/>
                    <a:pt x="284321" y="710279"/>
                    <a:pt x="185833" y="710279"/>
                  </a:cubicBezTo>
                  <a:lnTo>
                    <a:pt x="319945" y="20479"/>
                  </a:lnTo>
                  <a:close/>
                </a:path>
              </a:pathLst>
            </a:custGeom>
            <a:solidFill>
              <a:srgbClr val="FFFFFF"/>
            </a:solidFill>
            <a:ln w="9525" cap="flat">
              <a:noFill/>
              <a:prstDash val="solid"/>
              <a:miter/>
            </a:ln>
          </p:spPr>
          <p:txBody>
            <a:bodyPr rtlCol="0" anchor="ctr"/>
            <a:lstStyle/>
            <a:p>
              <a:endParaRPr lang="fr-FR"/>
            </a:p>
          </p:txBody>
        </p:sp>
      </p:grpSp>
      <p:pic>
        <p:nvPicPr>
          <p:cNvPr id="28" name="Graphique 27">
            <a:extLst>
              <a:ext uri="{FF2B5EF4-FFF2-40B4-BE49-F238E27FC236}">
                <a16:creationId xmlns:a16="http://schemas.microsoft.com/office/drawing/2014/main" id="{279196C1-A018-707E-06EE-9C48B8983A21}"/>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8861" t="6084" r="64117" b="61920"/>
          <a:stretch/>
        </p:blipFill>
        <p:spPr>
          <a:xfrm rot="10800000" flipH="1" flipV="1">
            <a:off x="8379968" y="0"/>
            <a:ext cx="3812031" cy="4703312"/>
          </a:xfrm>
          <a:prstGeom prst="rect">
            <a:avLst/>
          </a:prstGeom>
        </p:spPr>
      </p:pic>
      <p:cxnSp>
        <p:nvCxnSpPr>
          <p:cNvPr id="29" name="Connecteur droit 28">
            <a:extLst>
              <a:ext uri="{FF2B5EF4-FFF2-40B4-BE49-F238E27FC236}">
                <a16:creationId xmlns:a16="http://schemas.microsoft.com/office/drawing/2014/main" id="{1EBCBF12-A2C5-ABF5-DFC5-784AE2357EB4}"/>
              </a:ext>
            </a:extLst>
          </p:cNvPr>
          <p:cNvCxnSpPr>
            <a:cxnSpLocks/>
          </p:cNvCxnSpPr>
          <p:nvPr userDrawn="1"/>
        </p:nvCxnSpPr>
        <p:spPr>
          <a:xfrm>
            <a:off x="714696" y="4352893"/>
            <a:ext cx="395922" cy="0"/>
          </a:xfrm>
          <a:prstGeom prst="line">
            <a:avLst/>
          </a:prstGeom>
          <a:ln w="508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Espace réservé du texte 13">
            <a:extLst>
              <a:ext uri="{FF2B5EF4-FFF2-40B4-BE49-F238E27FC236}">
                <a16:creationId xmlns:a16="http://schemas.microsoft.com/office/drawing/2014/main" id="{BD4512FB-1EDF-0B17-7E03-D112ACB114B2}"/>
              </a:ext>
            </a:extLst>
          </p:cNvPr>
          <p:cNvSpPr>
            <a:spLocks noGrp="1"/>
          </p:cNvSpPr>
          <p:nvPr>
            <p:ph type="body" sz="quarter" idx="13"/>
          </p:nvPr>
        </p:nvSpPr>
        <p:spPr>
          <a:xfrm>
            <a:off x="0" y="5162549"/>
            <a:ext cx="2290764" cy="601664"/>
          </a:xfrm>
          <a:custGeom>
            <a:avLst/>
            <a:gdLst>
              <a:gd name="connsiteX0" fmla="*/ 0 w 2290764"/>
              <a:gd name="connsiteY0" fmla="*/ 0 h 601664"/>
              <a:gd name="connsiteX1" fmla="*/ 1989932 w 2290764"/>
              <a:gd name="connsiteY1" fmla="*/ 0 h 601664"/>
              <a:gd name="connsiteX2" fmla="*/ 2290764 w 2290764"/>
              <a:gd name="connsiteY2" fmla="*/ 300832 h 601664"/>
              <a:gd name="connsiteX3" fmla="*/ 2290763 w 2290764"/>
              <a:gd name="connsiteY3" fmla="*/ 300832 h 601664"/>
              <a:gd name="connsiteX4" fmla="*/ 1989931 w 2290764"/>
              <a:gd name="connsiteY4" fmla="*/ 601664 h 601664"/>
              <a:gd name="connsiteX5" fmla="*/ 0 w 2290764"/>
              <a:gd name="connsiteY5" fmla="*/ 601663 h 60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764" h="601664">
                <a:moveTo>
                  <a:pt x="0" y="0"/>
                </a:moveTo>
                <a:lnTo>
                  <a:pt x="1989932" y="0"/>
                </a:lnTo>
                <a:cubicBezTo>
                  <a:pt x="2156077" y="0"/>
                  <a:pt x="2290764" y="134687"/>
                  <a:pt x="2290764" y="300832"/>
                </a:cubicBezTo>
                <a:lnTo>
                  <a:pt x="2290763" y="300832"/>
                </a:lnTo>
                <a:cubicBezTo>
                  <a:pt x="2290763" y="466977"/>
                  <a:pt x="2156076" y="601664"/>
                  <a:pt x="1989931" y="601664"/>
                </a:cubicBezTo>
                <a:lnTo>
                  <a:pt x="0" y="601663"/>
                </a:lnTo>
                <a:close/>
              </a:path>
            </a:pathLst>
          </a:custGeom>
          <a:solidFill>
            <a:schemeClr val="bg1"/>
          </a:solidFill>
        </p:spPr>
        <p:txBody>
          <a:bodyPr wrap="square">
            <a:noAutofit/>
          </a:bodyPr>
          <a:lstStyle>
            <a:lvl1pPr>
              <a:defRPr>
                <a:noFill/>
              </a:defRPr>
            </a:lvl1pPr>
            <a:lvl2pPr>
              <a:defRPr>
                <a:noFill/>
              </a:defRPr>
            </a:lvl2pPr>
            <a:lvl3pPr>
              <a:defRPr>
                <a:noFill/>
              </a:defRPr>
            </a:lvl3pPr>
            <a:lvl4pPr>
              <a:defRPr>
                <a:noFill/>
              </a:defRPr>
            </a:lvl4pPr>
            <a:lvl5pPr>
              <a:defRPr>
                <a:noFill/>
              </a:defRPr>
            </a:lvl5pPr>
          </a:lstStyle>
          <a:p>
            <a:pPr lvl="0"/>
            <a:endParaRPr lang="en-GB"/>
          </a:p>
        </p:txBody>
      </p:sp>
      <p:sp>
        <p:nvSpPr>
          <p:cNvPr id="15" name="Espace réservé pour une image  6">
            <a:extLst>
              <a:ext uri="{FF2B5EF4-FFF2-40B4-BE49-F238E27FC236}">
                <a16:creationId xmlns:a16="http://schemas.microsoft.com/office/drawing/2014/main" id="{7677B6DF-9CC5-F92A-09CA-2AD3ECFA8BAD}"/>
              </a:ext>
            </a:extLst>
          </p:cNvPr>
          <p:cNvSpPr>
            <a:spLocks noGrp="1"/>
          </p:cNvSpPr>
          <p:nvPr>
            <p:ph type="pic" sz="quarter" idx="14"/>
          </p:nvPr>
        </p:nvSpPr>
        <p:spPr>
          <a:xfrm>
            <a:off x="268289" y="5250656"/>
            <a:ext cx="1754187" cy="425450"/>
          </a:xfrm>
        </p:spPr>
        <p:txBody>
          <a:bodyPr/>
          <a:lstStyle>
            <a:lvl1pPr>
              <a:defRPr>
                <a:noFill/>
              </a:defRPr>
            </a:lvl1pPr>
          </a:lstStyle>
          <a:p>
            <a:endParaRPr lang="fr-FR"/>
          </a:p>
        </p:txBody>
      </p:sp>
      <p:sp>
        <p:nvSpPr>
          <p:cNvPr id="3" name="Title 2">
            <a:extLst>
              <a:ext uri="{FF2B5EF4-FFF2-40B4-BE49-F238E27FC236}">
                <a16:creationId xmlns:a16="http://schemas.microsoft.com/office/drawing/2014/main" id="{51914887-BFD5-4997-B508-14D34FDFA62D}"/>
              </a:ext>
            </a:extLst>
          </p:cNvPr>
          <p:cNvSpPr>
            <a:spLocks noGrp="1"/>
          </p:cNvSpPr>
          <p:nvPr>
            <p:ph type="title" hasCustomPrompt="1"/>
          </p:nvPr>
        </p:nvSpPr>
        <p:spPr>
          <a:xfrm>
            <a:off x="579438" y="2134998"/>
            <a:ext cx="7258276" cy="1444781"/>
          </a:xfrm>
          <a:effectLst/>
        </p:spPr>
        <p:txBody>
          <a:bodyPr lIns="0" tIns="0" rIns="0" bIns="0" anchor="b"/>
          <a:lstStyle>
            <a:lvl1pPr>
              <a:lnSpc>
                <a:spcPct val="100000"/>
              </a:lnSpc>
              <a:defRPr sz="4800" b="1" i="0" u="none" strike="noStrike">
                <a:solidFill>
                  <a:schemeClr val="bg1">
                    <a:lumMod val="100000"/>
                  </a:schemeClr>
                </a:solidFill>
                <a:latin typeface="Bahnschrift" panose="020B0502040204020203" pitchFamily="34" charset="0"/>
              </a:defRPr>
            </a:lvl1pPr>
          </a:lstStyle>
          <a:p>
            <a:r>
              <a:rPr lang="en-GB"/>
              <a:t>Click to add title</a:t>
            </a:r>
          </a:p>
        </p:txBody>
      </p:sp>
      <p:sp>
        <p:nvSpPr>
          <p:cNvPr id="17" name="Subtitle 2">
            <a:extLst>
              <a:ext uri="{FF2B5EF4-FFF2-40B4-BE49-F238E27FC236}">
                <a16:creationId xmlns:a16="http://schemas.microsoft.com/office/drawing/2014/main" id="{248C2F18-AE60-4F66-BD14-5635698B51F7}"/>
              </a:ext>
            </a:extLst>
          </p:cNvPr>
          <p:cNvSpPr>
            <a:spLocks noGrp="1"/>
          </p:cNvSpPr>
          <p:nvPr>
            <p:ph type="subTitle" idx="1" hasCustomPrompt="1"/>
          </p:nvPr>
        </p:nvSpPr>
        <p:spPr>
          <a:xfrm>
            <a:off x="579439" y="3579777"/>
            <a:ext cx="7258276" cy="601664"/>
          </a:xfrm>
          <a:effectLst/>
        </p:spPr>
        <p:txBody>
          <a:bodyPr anchor="b">
            <a:noAutofit/>
          </a:bodyPr>
          <a:lstStyle>
            <a:lvl1pPr marL="0" indent="0" algn="l">
              <a:spcBef>
                <a:spcPts val="0"/>
              </a:spcBef>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1pPr>
            <a:lvl2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2pPr>
            <a:lvl3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3pPr>
            <a:lvl4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4pPr>
            <a:lvl5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5pPr>
            <a:lvl6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6pPr>
            <a:lvl7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7pPr>
            <a:lvl8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8pPr>
            <a:lvl9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9pPr>
          </a:lstStyle>
          <a:p>
            <a:r>
              <a:rPr lang="en-GB"/>
              <a:t>Click to add subtitle</a:t>
            </a:r>
          </a:p>
        </p:txBody>
      </p:sp>
    </p:spTree>
    <p:custDataLst>
      <p:tags r:id="rId1"/>
    </p:custDataLst>
    <p:extLst>
      <p:ext uri="{BB962C8B-B14F-4D97-AF65-F5344CB8AC3E}">
        <p14:creationId xmlns:p14="http://schemas.microsoft.com/office/powerpoint/2010/main" val="1057853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ver | small image | vert. logo">
    <p:bg>
      <p:bgPr>
        <a:gradFill>
          <a:gsLst>
            <a:gs pos="0">
              <a:schemeClr val="bg2"/>
            </a:gs>
            <a:gs pos="54000">
              <a:schemeClr val="tx2"/>
            </a:gs>
            <a:gs pos="100000">
              <a:schemeClr val="accent1"/>
            </a:gs>
          </a:gsLst>
          <a:lin ang="10800000" scaled="0"/>
        </a:gradFill>
        <a:effectLst/>
      </p:bgPr>
    </p:bg>
    <p:spTree>
      <p:nvGrpSpPr>
        <p:cNvPr id="1" name=""/>
        <p:cNvGrpSpPr/>
        <p:nvPr/>
      </p:nvGrpSpPr>
      <p:grpSpPr>
        <a:xfrm>
          <a:off x="0" y="0"/>
          <a:ext cx="0" cy="0"/>
          <a:chOff x="0" y="0"/>
          <a:chExt cx="0" cy="0"/>
        </a:xfrm>
      </p:grpSpPr>
      <p:pic>
        <p:nvPicPr>
          <p:cNvPr id="27" name="Graphique 26">
            <a:extLst>
              <a:ext uri="{FF2B5EF4-FFF2-40B4-BE49-F238E27FC236}">
                <a16:creationId xmlns:a16="http://schemas.microsoft.com/office/drawing/2014/main" id="{617688A8-008D-8D72-81DD-775C18FBC12D}"/>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8861" t="-3712" r="37096" b="61920"/>
          <a:stretch/>
        </p:blipFill>
        <p:spPr>
          <a:xfrm flipH="1" flipV="1">
            <a:off x="0" y="2084325"/>
            <a:ext cx="5520353" cy="4448196"/>
          </a:xfrm>
          <a:prstGeom prst="rect">
            <a:avLst/>
          </a:prstGeom>
        </p:spPr>
      </p:pic>
      <p:sp>
        <p:nvSpPr>
          <p:cNvPr id="34" name="Forme libre : forme 33">
            <a:extLst>
              <a:ext uri="{FF2B5EF4-FFF2-40B4-BE49-F238E27FC236}">
                <a16:creationId xmlns:a16="http://schemas.microsoft.com/office/drawing/2014/main" id="{06CD2D55-4B1A-80D9-E1AA-A53391FDB3F1}"/>
              </a:ext>
            </a:extLst>
          </p:cNvPr>
          <p:cNvSpPr/>
          <p:nvPr userDrawn="1"/>
        </p:nvSpPr>
        <p:spPr>
          <a:xfrm>
            <a:off x="6960282" y="114300"/>
            <a:ext cx="5241373" cy="6743700"/>
          </a:xfrm>
          <a:custGeom>
            <a:avLst/>
            <a:gdLst>
              <a:gd name="connsiteX0" fmla="*/ 1976566 w 5241373"/>
              <a:gd name="connsiteY0" fmla="*/ 0 h 6743700"/>
              <a:gd name="connsiteX1" fmla="*/ 5241373 w 5241373"/>
              <a:gd name="connsiteY1" fmla="*/ 0 h 6743700"/>
              <a:gd name="connsiteX2" fmla="*/ 5241373 w 5241373"/>
              <a:gd name="connsiteY2" fmla="*/ 6743700 h 6743700"/>
              <a:gd name="connsiteX3" fmla="*/ 1793151 w 5241373"/>
              <a:gd name="connsiteY3" fmla="*/ 6743700 h 6743700"/>
              <a:gd name="connsiteX4" fmla="*/ 1698350 w 5241373"/>
              <a:gd name="connsiteY4" fmla="*/ 6681915 h 6743700"/>
              <a:gd name="connsiteX5" fmla="*/ 0 w 5241373"/>
              <a:gd name="connsiteY5" fmla="*/ 3429000 h 6743700"/>
              <a:gd name="connsiteX6" fmla="*/ 1908320 w 5241373"/>
              <a:gd name="connsiteY6" fmla="*/ 39241 h 674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1373" h="6743700">
                <a:moveTo>
                  <a:pt x="1976566" y="0"/>
                </a:moveTo>
                <a:lnTo>
                  <a:pt x="5241373" y="0"/>
                </a:lnTo>
                <a:lnTo>
                  <a:pt x="5241373" y="6743700"/>
                </a:lnTo>
                <a:lnTo>
                  <a:pt x="1793151" y="6743700"/>
                </a:lnTo>
                <a:lnTo>
                  <a:pt x="1698350" y="6681915"/>
                </a:lnTo>
                <a:cubicBezTo>
                  <a:pt x="671693" y="5965645"/>
                  <a:pt x="0" y="4775764"/>
                  <a:pt x="0" y="3429000"/>
                </a:cubicBezTo>
                <a:cubicBezTo>
                  <a:pt x="0" y="1992453"/>
                  <a:pt x="764237" y="734402"/>
                  <a:pt x="1908320" y="3924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16" name="Connecteur droit 15">
            <a:extLst>
              <a:ext uri="{FF2B5EF4-FFF2-40B4-BE49-F238E27FC236}">
                <a16:creationId xmlns:a16="http://schemas.microsoft.com/office/drawing/2014/main" id="{92BCF3E4-F819-8E52-849F-274EB8289FA7}"/>
              </a:ext>
            </a:extLst>
          </p:cNvPr>
          <p:cNvCxnSpPr>
            <a:cxnSpLocks/>
          </p:cNvCxnSpPr>
          <p:nvPr userDrawn="1"/>
        </p:nvCxnSpPr>
        <p:spPr>
          <a:xfrm>
            <a:off x="741329" y="4707160"/>
            <a:ext cx="395922" cy="0"/>
          </a:xfrm>
          <a:prstGeom prst="line">
            <a:avLst/>
          </a:prstGeom>
          <a:ln w="5080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8" name="Graphique 27">
            <a:extLst>
              <a:ext uri="{FF2B5EF4-FFF2-40B4-BE49-F238E27FC236}">
                <a16:creationId xmlns:a16="http://schemas.microsoft.com/office/drawing/2014/main" id="{279196C1-A018-707E-06EE-9C48B8983A21}"/>
              </a:ext>
            </a:extLst>
          </p:cNvPr>
          <p:cNvPicPr>
            <a:picLocks noChangeAspect="1"/>
          </p:cNvPicPr>
          <p:nvPr userDrawn="1"/>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8861" t="-3712" r="64117" b="61920"/>
          <a:stretch/>
        </p:blipFill>
        <p:spPr>
          <a:xfrm rot="10800000" flipH="1" flipV="1">
            <a:off x="8379968" y="-1440014"/>
            <a:ext cx="3812031" cy="6143326"/>
          </a:xfrm>
          <a:prstGeom prst="rect">
            <a:avLst/>
          </a:prstGeom>
        </p:spPr>
      </p:pic>
      <p:sp>
        <p:nvSpPr>
          <p:cNvPr id="18" name="Title 2">
            <a:extLst>
              <a:ext uri="{FF2B5EF4-FFF2-40B4-BE49-F238E27FC236}">
                <a16:creationId xmlns:a16="http://schemas.microsoft.com/office/drawing/2014/main" id="{C761C861-9FB3-4A2D-8830-B282EE488F99}"/>
              </a:ext>
            </a:extLst>
          </p:cNvPr>
          <p:cNvSpPr>
            <a:spLocks noGrp="1"/>
          </p:cNvSpPr>
          <p:nvPr>
            <p:ph type="title" hasCustomPrompt="1"/>
          </p:nvPr>
        </p:nvSpPr>
        <p:spPr>
          <a:xfrm>
            <a:off x="579436" y="2749684"/>
            <a:ext cx="6268236" cy="1166854"/>
          </a:xfrm>
          <a:effectLst/>
        </p:spPr>
        <p:txBody>
          <a:bodyPr lIns="0" tIns="0" rIns="0" bIns="0" anchor="b"/>
          <a:lstStyle>
            <a:lvl1pPr>
              <a:lnSpc>
                <a:spcPct val="100000"/>
              </a:lnSpc>
              <a:defRPr sz="4800" b="1" i="0" u="none" strike="noStrike">
                <a:solidFill>
                  <a:schemeClr val="bg1">
                    <a:lumMod val="100000"/>
                  </a:schemeClr>
                </a:solidFill>
                <a:latin typeface="Bahnschrift" panose="020B0502040204020203" pitchFamily="34" charset="0"/>
              </a:defRPr>
            </a:lvl1pPr>
          </a:lstStyle>
          <a:p>
            <a:r>
              <a:rPr lang="en-GB"/>
              <a:t>Click to add title</a:t>
            </a:r>
          </a:p>
        </p:txBody>
      </p:sp>
      <p:sp>
        <p:nvSpPr>
          <p:cNvPr id="26" name="Subtitle 2">
            <a:extLst>
              <a:ext uri="{FF2B5EF4-FFF2-40B4-BE49-F238E27FC236}">
                <a16:creationId xmlns:a16="http://schemas.microsoft.com/office/drawing/2014/main" id="{183E8090-5E21-4E51-AD03-98755F547D6E}"/>
              </a:ext>
            </a:extLst>
          </p:cNvPr>
          <p:cNvSpPr>
            <a:spLocks noGrp="1"/>
          </p:cNvSpPr>
          <p:nvPr>
            <p:ph type="subTitle" idx="1" hasCustomPrompt="1"/>
          </p:nvPr>
        </p:nvSpPr>
        <p:spPr>
          <a:xfrm>
            <a:off x="579436" y="3980233"/>
            <a:ext cx="6268236" cy="601664"/>
          </a:xfrm>
          <a:effectLst/>
        </p:spPr>
        <p:txBody>
          <a:bodyPr anchor="b">
            <a:noAutofit/>
          </a:bodyPr>
          <a:lstStyle>
            <a:lvl1pPr marL="0" indent="0" algn="l">
              <a:spcBef>
                <a:spcPts val="0"/>
              </a:spcBef>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1pPr>
            <a:lvl2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2pPr>
            <a:lvl3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3pPr>
            <a:lvl4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4pPr>
            <a:lvl5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5pPr>
            <a:lvl6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6pPr>
            <a:lvl7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7pPr>
            <a:lvl8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8pPr>
            <a:lvl9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9pPr>
          </a:lstStyle>
          <a:p>
            <a:r>
              <a:rPr lang="en-GB"/>
              <a:t>Click to add subtitle</a:t>
            </a:r>
          </a:p>
        </p:txBody>
      </p:sp>
      <p:sp>
        <p:nvSpPr>
          <p:cNvPr id="30" name="Espace réservé du texte 41">
            <a:extLst>
              <a:ext uri="{FF2B5EF4-FFF2-40B4-BE49-F238E27FC236}">
                <a16:creationId xmlns:a16="http://schemas.microsoft.com/office/drawing/2014/main" id="{BA71B36A-617B-4455-BAF9-D56BC8506149}"/>
              </a:ext>
            </a:extLst>
          </p:cNvPr>
          <p:cNvSpPr>
            <a:spLocks noGrp="1"/>
          </p:cNvSpPr>
          <p:nvPr>
            <p:ph type="body" sz="quarter" idx="10" hasCustomPrompt="1"/>
          </p:nvPr>
        </p:nvSpPr>
        <p:spPr>
          <a:xfrm>
            <a:off x="579436" y="4862824"/>
            <a:ext cx="6268235" cy="474692"/>
          </a:xfrm>
          <a:effectLst/>
        </p:spPr>
        <p:txBody>
          <a:bodyPr>
            <a:noAutofit/>
          </a:bodyPr>
          <a:lstStyle>
            <a:lvl1pPr marL="0" indent="0">
              <a:buNone/>
              <a:defRPr sz="1600" b="1" i="0" u="none" strike="noStrike" cap="all" baseline="0">
                <a:solidFill>
                  <a:schemeClr val="bg1">
                    <a:lumMod val="100000"/>
                  </a:schemeClr>
                </a:solidFill>
                <a:latin typeface="Segoe UI Semilight" panose="020B0402040204020203" pitchFamily="34" charset="0"/>
              </a:defRPr>
            </a:lvl1pPr>
            <a:lvl2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2pPr>
            <a:lvl3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3pPr>
            <a:lvl4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4pPr>
            <a:lvl5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5pPr>
            <a:lvl6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6pPr>
            <a:lvl7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7pPr>
            <a:lvl8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8pPr>
            <a:lvl9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9pPr>
          </a:lstStyle>
          <a:p>
            <a:pPr lvl="0"/>
            <a:r>
              <a:rPr lang="en-GB"/>
              <a:t>DATE</a:t>
            </a:r>
          </a:p>
        </p:txBody>
      </p:sp>
      <p:sp>
        <p:nvSpPr>
          <p:cNvPr id="25" name="Espace réservé pour une image  24">
            <a:extLst>
              <a:ext uri="{FF2B5EF4-FFF2-40B4-BE49-F238E27FC236}">
                <a16:creationId xmlns:a16="http://schemas.microsoft.com/office/drawing/2014/main" id="{0331DC89-E9FB-723C-C77A-B489957EA9BA}"/>
              </a:ext>
            </a:extLst>
          </p:cNvPr>
          <p:cNvSpPr>
            <a:spLocks noGrp="1"/>
          </p:cNvSpPr>
          <p:nvPr>
            <p:ph type="pic" sz="quarter" idx="12"/>
          </p:nvPr>
        </p:nvSpPr>
        <p:spPr>
          <a:xfrm>
            <a:off x="7052647" y="0"/>
            <a:ext cx="5139353" cy="6858000"/>
          </a:xfrm>
          <a:custGeom>
            <a:avLst/>
            <a:gdLst>
              <a:gd name="connsiteX0" fmla="*/ 1976566 w 5139353"/>
              <a:gd name="connsiteY0" fmla="*/ 0 h 6858000"/>
              <a:gd name="connsiteX1" fmla="*/ 5139353 w 5139353"/>
              <a:gd name="connsiteY1" fmla="*/ 0 h 6858000"/>
              <a:gd name="connsiteX2" fmla="*/ 5139353 w 5139353"/>
              <a:gd name="connsiteY2" fmla="*/ 6858000 h 6858000"/>
              <a:gd name="connsiteX3" fmla="*/ 1976566 w 5139353"/>
              <a:gd name="connsiteY3" fmla="*/ 6858000 h 6858000"/>
              <a:gd name="connsiteX4" fmla="*/ 1908320 w 5139353"/>
              <a:gd name="connsiteY4" fmla="*/ 6818760 h 6858000"/>
              <a:gd name="connsiteX5" fmla="*/ 0 w 5139353"/>
              <a:gd name="connsiteY5" fmla="*/ 3429000 h 6858000"/>
              <a:gd name="connsiteX6" fmla="*/ 1908320 w 5139353"/>
              <a:gd name="connsiteY6" fmla="*/ 39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9353" h="6858000">
                <a:moveTo>
                  <a:pt x="1976566" y="0"/>
                </a:moveTo>
                <a:lnTo>
                  <a:pt x="5139353" y="0"/>
                </a:lnTo>
                <a:lnTo>
                  <a:pt x="5139353" y="6858000"/>
                </a:lnTo>
                <a:lnTo>
                  <a:pt x="1976566" y="6858000"/>
                </a:lnTo>
                <a:lnTo>
                  <a:pt x="1908320" y="6818760"/>
                </a:lnTo>
                <a:cubicBezTo>
                  <a:pt x="764237" y="6123598"/>
                  <a:pt x="0" y="4865548"/>
                  <a:pt x="0" y="3429000"/>
                </a:cubicBezTo>
                <a:cubicBezTo>
                  <a:pt x="0" y="1992453"/>
                  <a:pt x="764237" y="734402"/>
                  <a:pt x="1908320" y="39241"/>
                </a:cubicBezTo>
                <a:close/>
              </a:path>
            </a:pathLst>
          </a:custGeom>
          <a:solidFill>
            <a:schemeClr val="tx2"/>
          </a:solidFill>
        </p:spPr>
        <p:txBody>
          <a:bodyPr wrap="square" tIns="720000" anchor="ctr" anchorCtr="1">
            <a:noAutofit/>
          </a:bodyPr>
          <a:lstStyle>
            <a:lvl1pPr marL="0" indent="0" algn="ctr">
              <a:buNone/>
              <a:defRPr>
                <a:solidFill>
                  <a:schemeClr val="bg1"/>
                </a:solidFill>
              </a:defRPr>
            </a:lvl1pPr>
          </a:lstStyle>
          <a:p>
            <a:pPr marL="87313" marR="0" lvl="0" indent="-87313" algn="ctr" defTabSz="914400" rtl="0" eaLnBrk="1" fontAlgn="auto" latinLnBrk="0" hangingPunct="1">
              <a:lnSpc>
                <a:spcPct val="100000"/>
              </a:lnSpc>
              <a:spcBef>
                <a:spcPts val="3000"/>
              </a:spcBef>
              <a:spcAft>
                <a:spcPts val="0"/>
              </a:spcAft>
              <a:buClrTx/>
              <a:buSzTx/>
              <a:buFont typeface="Malgun Gothic" panose="020B0503020000020004" pitchFamily="34" charset="-127"/>
              <a:buChar char="​"/>
              <a:tabLst/>
              <a:defRPr/>
            </a:pPr>
            <a:r>
              <a:rPr lang="en-GB" sz="1800"/>
              <a:t>Click icon to add picture</a:t>
            </a:r>
          </a:p>
        </p:txBody>
      </p:sp>
      <p:pic>
        <p:nvPicPr>
          <p:cNvPr id="6" name="Imagen 5" descr="Logotipo, nombre de la empresa&#10;&#10;Descripción generada automáticamente">
            <a:extLst>
              <a:ext uri="{FF2B5EF4-FFF2-40B4-BE49-F238E27FC236}">
                <a16:creationId xmlns:a16="http://schemas.microsoft.com/office/drawing/2014/main" id="{7A22ED8F-F190-18E1-B8DB-0C5D23305E3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0877" t="35755" b="28728"/>
          <a:stretch/>
        </p:blipFill>
        <p:spPr>
          <a:xfrm>
            <a:off x="88777" y="0"/>
            <a:ext cx="3767737" cy="1691316"/>
          </a:xfrm>
          <a:prstGeom prst="rect">
            <a:avLst/>
          </a:prstGeom>
        </p:spPr>
      </p:pic>
    </p:spTree>
    <p:custDataLst>
      <p:tags r:id="rId1"/>
    </p:custDataLst>
    <p:extLst>
      <p:ext uri="{BB962C8B-B14F-4D97-AF65-F5344CB8AC3E}">
        <p14:creationId xmlns:p14="http://schemas.microsoft.com/office/powerpoint/2010/main" val="661022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Agenda | main option">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0AF3D92D-1CBB-2AF6-443B-A1D637F520F9}"/>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8861" t="-3712" r="37096" b="61920"/>
          <a:stretch/>
        </p:blipFill>
        <p:spPr>
          <a:xfrm rot="10800000">
            <a:off x="-3686" y="834348"/>
            <a:ext cx="5520353" cy="4448196"/>
          </a:xfrm>
          <a:prstGeom prst="rect">
            <a:avLst/>
          </a:prstGeom>
        </p:spPr>
      </p:pic>
      <p:sp>
        <p:nvSpPr>
          <p:cNvPr id="549" name="Ellipse 46">
            <a:extLst>
              <a:ext uri="{FF2B5EF4-FFF2-40B4-BE49-F238E27FC236}">
                <a16:creationId xmlns:a16="http://schemas.microsoft.com/office/drawing/2014/main" id="{5332DB2D-CD79-4B23-8B8E-4E378F9D3DDB}"/>
              </a:ext>
            </a:extLst>
          </p:cNvPr>
          <p:cNvSpPr/>
          <p:nvPr/>
        </p:nvSpPr>
        <p:spPr>
          <a:xfrm>
            <a:off x="1569171" y="1314114"/>
            <a:ext cx="333990" cy="3989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gn="l">
              <a:buClr>
                <a:schemeClr val="accent4"/>
              </a:buClr>
              <a:buFont typeface="Arial" panose="020B0604020202020204" pitchFamily="34" charset="0"/>
              <a:buChar char="•"/>
            </a:pPr>
            <a:endParaRPr lang="en-GB" sz="1200">
              <a:solidFill>
                <a:schemeClr val="accent1"/>
              </a:solidFill>
            </a:endParaRPr>
          </a:p>
        </p:txBody>
      </p:sp>
      <p:sp>
        <p:nvSpPr>
          <p:cNvPr id="552" name="Ellipse 23">
            <a:extLst>
              <a:ext uri="{FF2B5EF4-FFF2-40B4-BE49-F238E27FC236}">
                <a16:creationId xmlns:a16="http://schemas.microsoft.com/office/drawing/2014/main" id="{CE645A3E-A9A1-43F9-83FD-CE77066C2A15}"/>
              </a:ext>
            </a:extLst>
          </p:cNvPr>
          <p:cNvSpPr/>
          <p:nvPr userDrawn="1"/>
        </p:nvSpPr>
        <p:spPr>
          <a:xfrm>
            <a:off x="1340763" y="6592895"/>
            <a:ext cx="78647" cy="78647"/>
          </a:xfrm>
          <a:prstGeom prst="ellipse">
            <a:avLst/>
          </a:prstGeom>
          <a:solidFill>
            <a:srgbClr val="1A8841"/>
          </a:solidFill>
          <a:ln>
            <a:solidFill>
              <a:srgbClr val="1A8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Espace réservé du pied de page 10">
            <a:extLst>
              <a:ext uri="{FF2B5EF4-FFF2-40B4-BE49-F238E27FC236}">
                <a16:creationId xmlns:a16="http://schemas.microsoft.com/office/drawing/2014/main" id="{49B5F393-E291-45C3-8436-AEA105CC29D6}"/>
              </a:ext>
            </a:extLst>
          </p:cNvPr>
          <p:cNvSpPr>
            <a:spLocks noGrp="1"/>
          </p:cNvSpPr>
          <p:nvPr>
            <p:ph type="ftr" sz="quarter" idx="17"/>
          </p:nvPr>
        </p:nvSpPr>
        <p:spPr>
          <a:xfrm>
            <a:off x="1569171" y="6549508"/>
            <a:ext cx="1268026" cy="169277"/>
          </a:xfrm>
        </p:spPr>
        <p:txBody>
          <a:bodyPr/>
          <a:lstStyle/>
          <a:p>
            <a:pPr>
              <a:spcBef>
                <a:spcPts val="3000"/>
              </a:spcBef>
              <a:buFont typeface="Malgun Gothic" panose="020B0503020000020004" pitchFamily="34" charset="-127"/>
              <a:buNone/>
            </a:pPr>
            <a:r>
              <a:rPr lang="en-GB"/>
              <a:t>Section title</a:t>
            </a:r>
          </a:p>
        </p:txBody>
      </p:sp>
      <p:sp>
        <p:nvSpPr>
          <p:cNvPr id="560" name="Espace réservé du numéro de diapositive 7">
            <a:extLst>
              <a:ext uri="{FF2B5EF4-FFF2-40B4-BE49-F238E27FC236}">
                <a16:creationId xmlns:a16="http://schemas.microsoft.com/office/drawing/2014/main" id="{9B38318A-AF0A-4408-B9E1-57DF9ED0D509}"/>
              </a:ext>
            </a:extLst>
          </p:cNvPr>
          <p:cNvSpPr>
            <a:spLocks noGrp="1"/>
          </p:cNvSpPr>
          <p:nvPr>
            <p:ph type="sldNum" sz="quarter" idx="16"/>
          </p:nvPr>
        </p:nvSpPr>
        <p:spPr>
          <a:xfrm>
            <a:off x="11721836" y="6469379"/>
            <a:ext cx="297521" cy="297521"/>
          </a:xfrm>
        </p:spPr>
        <p:txBody>
          <a:bodyPr/>
          <a:lstStyle/>
          <a:p>
            <a:fld id="{4BF46CD0-FBDC-4232-8F32-5100991AA633}" type="slidenum">
              <a:rPr lang="en-GB" smtClean="0"/>
              <a:pPr/>
              <a:t>‹Nº›</a:t>
            </a:fld>
            <a:endParaRPr lang="en-GB"/>
          </a:p>
        </p:txBody>
      </p:sp>
      <p:sp>
        <p:nvSpPr>
          <p:cNvPr id="35" name="Freeform: Shape 34">
            <a:extLst>
              <a:ext uri="{FF2B5EF4-FFF2-40B4-BE49-F238E27FC236}">
                <a16:creationId xmlns:a16="http://schemas.microsoft.com/office/drawing/2014/main" id="{B8D8EF7C-A131-44DB-818D-662C3658107E}"/>
              </a:ext>
            </a:extLst>
          </p:cNvPr>
          <p:cNvSpPr/>
          <p:nvPr userDrawn="1"/>
        </p:nvSpPr>
        <p:spPr>
          <a:xfrm>
            <a:off x="7370622" y="0"/>
            <a:ext cx="5010670" cy="2274677"/>
          </a:xfrm>
          <a:custGeom>
            <a:avLst/>
            <a:gdLst>
              <a:gd name="connsiteX0" fmla="*/ 4987279 w 5010670"/>
              <a:gd name="connsiteY0" fmla="*/ 2240091 h 2274677"/>
              <a:gd name="connsiteX1" fmla="*/ 5009612 w 5010670"/>
              <a:gd name="connsiteY1" fmla="*/ 2250520 h 2274677"/>
              <a:gd name="connsiteX2" fmla="*/ 4999210 w 5010670"/>
              <a:gd name="connsiteY2" fmla="*/ 2272853 h 2274677"/>
              <a:gd name="connsiteX3" fmla="*/ 4975885 w 5010670"/>
              <a:gd name="connsiteY3" fmla="*/ 2265078 h 2274677"/>
              <a:gd name="connsiteX4" fmla="*/ 4983928 w 5010670"/>
              <a:gd name="connsiteY4" fmla="*/ 2241754 h 2274677"/>
              <a:gd name="connsiteX5" fmla="*/ 4987279 w 5010670"/>
              <a:gd name="connsiteY5" fmla="*/ 2240091 h 2274677"/>
              <a:gd name="connsiteX6" fmla="*/ 4771285 w 5010670"/>
              <a:gd name="connsiteY6" fmla="*/ 1813537 h 2274677"/>
              <a:gd name="connsiteX7" fmla="*/ 4782850 w 5010670"/>
              <a:gd name="connsiteY7" fmla="*/ 1823514 h 2274677"/>
              <a:gd name="connsiteX8" fmla="*/ 4773735 w 5010670"/>
              <a:gd name="connsiteY8" fmla="*/ 1850324 h 2274677"/>
              <a:gd name="connsiteX9" fmla="*/ 4774003 w 5010670"/>
              <a:gd name="connsiteY9" fmla="*/ 1850861 h 2274677"/>
              <a:gd name="connsiteX10" fmla="*/ 4748748 w 5010670"/>
              <a:gd name="connsiteY10" fmla="*/ 1842282 h 2274677"/>
              <a:gd name="connsiteX11" fmla="*/ 4756040 w 5010670"/>
              <a:gd name="connsiteY11" fmla="*/ 1814399 h 2274677"/>
              <a:gd name="connsiteX12" fmla="*/ 4771285 w 5010670"/>
              <a:gd name="connsiteY12" fmla="*/ 1813537 h 2274677"/>
              <a:gd name="connsiteX13" fmla="*/ 4461679 w 5010670"/>
              <a:gd name="connsiteY13" fmla="*/ 1764920 h 2274677"/>
              <a:gd name="connsiteX14" fmla="*/ 4472708 w 5010670"/>
              <a:gd name="connsiteY14" fmla="*/ 1773915 h 2274677"/>
              <a:gd name="connsiteX15" fmla="*/ 4465416 w 5010670"/>
              <a:gd name="connsiteY15" fmla="*/ 1801798 h 2274677"/>
              <a:gd name="connsiteX16" fmla="*/ 4440161 w 5010670"/>
              <a:gd name="connsiteY16" fmla="*/ 1793219 h 2274677"/>
              <a:gd name="connsiteX17" fmla="*/ 4447453 w 5010670"/>
              <a:gd name="connsiteY17" fmla="*/ 1765336 h 2274677"/>
              <a:gd name="connsiteX18" fmla="*/ 4461679 w 5010670"/>
              <a:gd name="connsiteY18" fmla="*/ 1764920 h 2274677"/>
              <a:gd name="connsiteX19" fmla="*/ 859317 w 5010670"/>
              <a:gd name="connsiteY19" fmla="*/ 1474632 h 2274677"/>
              <a:gd name="connsiteX20" fmla="*/ 865054 w 5010670"/>
              <a:gd name="connsiteY20" fmla="*/ 1476590 h 2274677"/>
              <a:gd name="connsiteX21" fmla="*/ 862909 w 5010670"/>
              <a:gd name="connsiteY21" fmla="*/ 1482488 h 2274677"/>
              <a:gd name="connsiteX22" fmla="*/ 857279 w 5010670"/>
              <a:gd name="connsiteY22" fmla="*/ 1480343 h 2274677"/>
              <a:gd name="connsiteX23" fmla="*/ 857118 w 5010670"/>
              <a:gd name="connsiteY23" fmla="*/ 1480021 h 2274677"/>
              <a:gd name="connsiteX24" fmla="*/ 859156 w 5010670"/>
              <a:gd name="connsiteY24" fmla="*/ 1474713 h 2274677"/>
              <a:gd name="connsiteX25" fmla="*/ 859317 w 5010670"/>
              <a:gd name="connsiteY25" fmla="*/ 1474632 h 2274677"/>
              <a:gd name="connsiteX26" fmla="*/ 4821378 w 5010670"/>
              <a:gd name="connsiteY26" fmla="*/ 1471300 h 2274677"/>
              <a:gd name="connsiteX27" fmla="*/ 4821378 w 5010670"/>
              <a:gd name="connsiteY27" fmla="*/ 1511570 h 2274677"/>
              <a:gd name="connsiteX28" fmla="*/ 4812610 w 5010670"/>
              <a:gd name="connsiteY28" fmla="*/ 1503936 h 2274677"/>
              <a:gd name="connsiteX29" fmla="*/ 4811176 w 5010670"/>
              <a:gd name="connsiteY29" fmla="*/ 1483017 h 2274677"/>
              <a:gd name="connsiteX30" fmla="*/ 4537419 w 5010670"/>
              <a:gd name="connsiteY30" fmla="*/ 1419678 h 2274677"/>
              <a:gd name="connsiteX31" fmla="*/ 4550673 w 5010670"/>
              <a:gd name="connsiteY31" fmla="*/ 1431280 h 2274677"/>
              <a:gd name="connsiteX32" fmla="*/ 4540217 w 5010670"/>
              <a:gd name="connsiteY32" fmla="*/ 1462380 h 2274677"/>
              <a:gd name="connsiteX33" fmla="*/ 4509117 w 5010670"/>
              <a:gd name="connsiteY33" fmla="*/ 1451924 h 2274677"/>
              <a:gd name="connsiteX34" fmla="*/ 4519841 w 5010670"/>
              <a:gd name="connsiteY34" fmla="*/ 1420824 h 2274677"/>
              <a:gd name="connsiteX35" fmla="*/ 4537419 w 5010670"/>
              <a:gd name="connsiteY35" fmla="*/ 1419678 h 2274677"/>
              <a:gd name="connsiteX36" fmla="*/ 3911028 w 5010670"/>
              <a:gd name="connsiteY36" fmla="*/ 1415587 h 2274677"/>
              <a:gd name="connsiteX37" fmla="*/ 3921380 w 5010670"/>
              <a:gd name="connsiteY37" fmla="*/ 1423747 h 2274677"/>
              <a:gd name="connsiteX38" fmla="*/ 3915268 w 5010670"/>
              <a:gd name="connsiteY38" fmla="*/ 1451120 h 2274677"/>
              <a:gd name="connsiteX39" fmla="*/ 3911434 w 5010670"/>
              <a:gd name="connsiteY39" fmla="*/ 1453024 h 2274677"/>
              <a:gd name="connsiteX40" fmla="*/ 3885991 w 5010670"/>
              <a:gd name="connsiteY40" fmla="*/ 1441174 h 2274677"/>
              <a:gd name="connsiteX41" fmla="*/ 3897841 w 5010670"/>
              <a:gd name="connsiteY41" fmla="*/ 1415731 h 2274677"/>
              <a:gd name="connsiteX42" fmla="*/ 3911028 w 5010670"/>
              <a:gd name="connsiteY42" fmla="*/ 1415587 h 2274677"/>
              <a:gd name="connsiteX43" fmla="*/ 4223580 w 5010670"/>
              <a:gd name="connsiteY43" fmla="*/ 1407024 h 2274677"/>
              <a:gd name="connsiteX44" fmla="*/ 4232702 w 5010670"/>
              <a:gd name="connsiteY44" fmla="*/ 1414926 h 2274677"/>
              <a:gd name="connsiteX45" fmla="*/ 4232943 w 5010670"/>
              <a:gd name="connsiteY45" fmla="*/ 1415436 h 2274677"/>
              <a:gd name="connsiteX46" fmla="*/ 4225463 w 5010670"/>
              <a:gd name="connsiteY46" fmla="*/ 1436106 h 2274677"/>
              <a:gd name="connsiteX47" fmla="*/ 4225061 w 5010670"/>
              <a:gd name="connsiteY47" fmla="*/ 1436294 h 2274677"/>
              <a:gd name="connsiteX48" fmla="*/ 4204283 w 5010670"/>
              <a:gd name="connsiteY48" fmla="*/ 1429136 h 2274677"/>
              <a:gd name="connsiteX49" fmla="*/ 4204122 w 5010670"/>
              <a:gd name="connsiteY49" fmla="*/ 1428787 h 2274677"/>
              <a:gd name="connsiteX50" fmla="*/ 4211522 w 5010670"/>
              <a:gd name="connsiteY50" fmla="*/ 1407688 h 2274677"/>
              <a:gd name="connsiteX51" fmla="*/ 4223580 w 5010670"/>
              <a:gd name="connsiteY51" fmla="*/ 1407024 h 2274677"/>
              <a:gd name="connsiteX52" fmla="*/ 15836 w 5010670"/>
              <a:gd name="connsiteY52" fmla="*/ 1399373 h 2274677"/>
              <a:gd name="connsiteX53" fmla="*/ 22137 w 5010670"/>
              <a:gd name="connsiteY53" fmla="*/ 1405542 h 2274677"/>
              <a:gd name="connsiteX54" fmla="*/ 22229 w 5010670"/>
              <a:gd name="connsiteY54" fmla="*/ 1405730 h 2274677"/>
              <a:gd name="connsiteX55" fmla="*/ 16775 w 5010670"/>
              <a:gd name="connsiteY55" fmla="*/ 1421092 h 2274677"/>
              <a:gd name="connsiteX56" fmla="*/ 16427 w 5010670"/>
              <a:gd name="connsiteY56" fmla="*/ 1421253 h 2274677"/>
              <a:gd name="connsiteX57" fmla="*/ 1493 w 5010670"/>
              <a:gd name="connsiteY57" fmla="*/ 1415730 h 2274677"/>
              <a:gd name="connsiteX58" fmla="*/ 925 w 5010670"/>
              <a:gd name="connsiteY58" fmla="*/ 1414577 h 2274677"/>
              <a:gd name="connsiteX59" fmla="*/ 7014 w 5010670"/>
              <a:gd name="connsiteY59" fmla="*/ 1399457 h 2274677"/>
              <a:gd name="connsiteX60" fmla="*/ 15836 w 5010670"/>
              <a:gd name="connsiteY60" fmla="*/ 1399373 h 2274677"/>
              <a:gd name="connsiteX61" fmla="*/ 1079269 w 5010670"/>
              <a:gd name="connsiteY61" fmla="*/ 1252993 h 2274677"/>
              <a:gd name="connsiteX62" fmla="*/ 1084899 w 5010670"/>
              <a:gd name="connsiteY62" fmla="*/ 1255137 h 2274677"/>
              <a:gd name="connsiteX63" fmla="*/ 1085060 w 5010670"/>
              <a:gd name="connsiteY63" fmla="*/ 1255459 h 2274677"/>
              <a:gd name="connsiteX64" fmla="*/ 1083022 w 5010670"/>
              <a:gd name="connsiteY64" fmla="*/ 1260768 h 2274677"/>
              <a:gd name="connsiteX65" fmla="*/ 1082862 w 5010670"/>
              <a:gd name="connsiteY65" fmla="*/ 1260848 h 2274677"/>
              <a:gd name="connsiteX66" fmla="*/ 1077125 w 5010670"/>
              <a:gd name="connsiteY66" fmla="*/ 1258891 h 2274677"/>
              <a:gd name="connsiteX67" fmla="*/ 1079269 w 5010670"/>
              <a:gd name="connsiteY67" fmla="*/ 1252993 h 2274677"/>
              <a:gd name="connsiteX68" fmla="*/ 2266968 w 5010670"/>
              <a:gd name="connsiteY68" fmla="*/ 1230204 h 2274677"/>
              <a:gd name="connsiteX69" fmla="*/ 2275547 w 5010670"/>
              <a:gd name="connsiteY69" fmla="*/ 1232885 h 2274677"/>
              <a:gd name="connsiteX70" fmla="*/ 2275601 w 5010670"/>
              <a:gd name="connsiteY70" fmla="*/ 1233019 h 2274677"/>
              <a:gd name="connsiteX71" fmla="*/ 2272598 w 5010670"/>
              <a:gd name="connsiteY71" fmla="*/ 1241196 h 2274677"/>
              <a:gd name="connsiteX72" fmla="*/ 2272089 w 5010670"/>
              <a:gd name="connsiteY72" fmla="*/ 1241464 h 2274677"/>
              <a:gd name="connsiteX73" fmla="*/ 2264287 w 5010670"/>
              <a:gd name="connsiteY73" fmla="*/ 1238515 h 2274677"/>
              <a:gd name="connsiteX74" fmla="*/ 2264287 w 5010670"/>
              <a:gd name="connsiteY74" fmla="*/ 1238488 h 2274677"/>
              <a:gd name="connsiteX75" fmla="*/ 2266968 w 5010670"/>
              <a:gd name="connsiteY75" fmla="*/ 1230204 h 2274677"/>
              <a:gd name="connsiteX76" fmla="*/ 642716 w 5010670"/>
              <a:gd name="connsiteY76" fmla="*/ 1195046 h 2274677"/>
              <a:gd name="connsiteX77" fmla="*/ 650036 w 5010670"/>
              <a:gd name="connsiteY77" fmla="*/ 1201249 h 2274677"/>
              <a:gd name="connsiteX78" fmla="*/ 644405 w 5010670"/>
              <a:gd name="connsiteY78" fmla="*/ 1218139 h 2274677"/>
              <a:gd name="connsiteX79" fmla="*/ 628239 w 5010670"/>
              <a:gd name="connsiteY79" fmla="*/ 1212751 h 2274677"/>
              <a:gd name="connsiteX80" fmla="*/ 633145 w 5010670"/>
              <a:gd name="connsiteY80" fmla="*/ 1195619 h 2274677"/>
              <a:gd name="connsiteX81" fmla="*/ 642716 w 5010670"/>
              <a:gd name="connsiteY81" fmla="*/ 1195046 h 2274677"/>
              <a:gd name="connsiteX82" fmla="*/ 3367328 w 5010670"/>
              <a:gd name="connsiteY82" fmla="*/ 1159371 h 2274677"/>
              <a:gd name="connsiteX83" fmla="*/ 3373994 w 5010670"/>
              <a:gd name="connsiteY83" fmla="*/ 1165457 h 2274677"/>
              <a:gd name="connsiteX84" fmla="*/ 3368337 w 5010670"/>
              <a:gd name="connsiteY84" fmla="*/ 1181141 h 2274677"/>
              <a:gd name="connsiteX85" fmla="*/ 3352787 w 5010670"/>
              <a:gd name="connsiteY85" fmla="*/ 1175779 h 2274677"/>
              <a:gd name="connsiteX86" fmla="*/ 3352653 w 5010670"/>
              <a:gd name="connsiteY86" fmla="*/ 1175484 h 2274677"/>
              <a:gd name="connsiteX87" fmla="*/ 3358310 w 5010670"/>
              <a:gd name="connsiteY87" fmla="*/ 1159800 h 2274677"/>
              <a:gd name="connsiteX88" fmla="*/ 3367328 w 5010670"/>
              <a:gd name="connsiteY88" fmla="*/ 1159371 h 2274677"/>
              <a:gd name="connsiteX89" fmla="*/ 211864 w 5010670"/>
              <a:gd name="connsiteY89" fmla="*/ 1156151 h 2274677"/>
              <a:gd name="connsiteX90" fmla="*/ 218577 w 5010670"/>
              <a:gd name="connsiteY90" fmla="*/ 1161864 h 2274677"/>
              <a:gd name="connsiteX91" fmla="*/ 213563 w 5010670"/>
              <a:gd name="connsiteY91" fmla="*/ 1177388 h 2274677"/>
              <a:gd name="connsiteX92" fmla="*/ 213488 w 5010670"/>
              <a:gd name="connsiteY92" fmla="*/ 1177414 h 2274677"/>
              <a:gd name="connsiteX93" fmla="*/ 198013 w 5010670"/>
              <a:gd name="connsiteY93" fmla="*/ 1172294 h 2274677"/>
              <a:gd name="connsiteX94" fmla="*/ 203070 w 5010670"/>
              <a:gd name="connsiteY94" fmla="*/ 1156851 h 2274677"/>
              <a:gd name="connsiteX95" fmla="*/ 211864 w 5010670"/>
              <a:gd name="connsiteY95" fmla="*/ 1156151 h 2274677"/>
              <a:gd name="connsiteX96" fmla="*/ 3675255 w 5010670"/>
              <a:gd name="connsiteY96" fmla="*/ 1094591 h 2274677"/>
              <a:gd name="connsiteX97" fmla="*/ 3685315 w 5010670"/>
              <a:gd name="connsiteY97" fmla="*/ 1103365 h 2274677"/>
              <a:gd name="connsiteX98" fmla="*/ 3677460 w 5010670"/>
              <a:gd name="connsiteY98" fmla="*/ 1126717 h 2274677"/>
              <a:gd name="connsiteX99" fmla="*/ 3654135 w 5010670"/>
              <a:gd name="connsiteY99" fmla="*/ 1118942 h 2274677"/>
              <a:gd name="connsiteX100" fmla="*/ 3654108 w 5010670"/>
              <a:gd name="connsiteY100" fmla="*/ 1118861 h 2274677"/>
              <a:gd name="connsiteX101" fmla="*/ 3661937 w 5010670"/>
              <a:gd name="connsiteY101" fmla="*/ 1095510 h 2274677"/>
              <a:gd name="connsiteX102" fmla="*/ 3675255 w 5010670"/>
              <a:gd name="connsiteY102" fmla="*/ 1094591 h 2274677"/>
              <a:gd name="connsiteX103" fmla="*/ 2543650 w 5010670"/>
              <a:gd name="connsiteY103" fmla="*/ 1085697 h 2274677"/>
              <a:gd name="connsiteX104" fmla="*/ 2552229 w 5010670"/>
              <a:gd name="connsiteY104" fmla="*/ 1088378 h 2274677"/>
              <a:gd name="connsiteX105" fmla="*/ 2552283 w 5010670"/>
              <a:gd name="connsiteY105" fmla="*/ 1088512 h 2274677"/>
              <a:gd name="connsiteX106" fmla="*/ 2549280 w 5010670"/>
              <a:gd name="connsiteY106" fmla="*/ 1096689 h 2274677"/>
              <a:gd name="connsiteX107" fmla="*/ 2548771 w 5010670"/>
              <a:gd name="connsiteY107" fmla="*/ 1096957 h 2274677"/>
              <a:gd name="connsiteX108" fmla="*/ 2540969 w 5010670"/>
              <a:gd name="connsiteY108" fmla="*/ 1094008 h 2274677"/>
              <a:gd name="connsiteX109" fmla="*/ 2540969 w 5010670"/>
              <a:gd name="connsiteY109" fmla="*/ 1093981 h 2274677"/>
              <a:gd name="connsiteX110" fmla="*/ 2543650 w 5010670"/>
              <a:gd name="connsiteY110" fmla="*/ 1085697 h 2274677"/>
              <a:gd name="connsiteX111" fmla="*/ 4614948 w 5010670"/>
              <a:gd name="connsiteY111" fmla="*/ 1066069 h 2274677"/>
              <a:gd name="connsiteX112" fmla="*/ 4635475 w 5010670"/>
              <a:gd name="connsiteY112" fmla="*/ 1084035 h 2274677"/>
              <a:gd name="connsiteX113" fmla="*/ 4619307 w 5010670"/>
              <a:gd name="connsiteY113" fmla="*/ 1131810 h 2274677"/>
              <a:gd name="connsiteX114" fmla="*/ 4618905 w 5010670"/>
              <a:gd name="connsiteY114" fmla="*/ 1131998 h 2274677"/>
              <a:gd name="connsiteX115" fmla="*/ 4571585 w 5010670"/>
              <a:gd name="connsiteY115" fmla="*/ 1115724 h 2274677"/>
              <a:gd name="connsiteX116" fmla="*/ 4571532 w 5010670"/>
              <a:gd name="connsiteY116" fmla="*/ 1115644 h 2274677"/>
              <a:gd name="connsiteX117" fmla="*/ 4587725 w 5010670"/>
              <a:gd name="connsiteY117" fmla="*/ 1067868 h 2274677"/>
              <a:gd name="connsiteX118" fmla="*/ 4614948 w 5010670"/>
              <a:gd name="connsiteY118" fmla="*/ 1066069 h 2274677"/>
              <a:gd name="connsiteX119" fmla="*/ 3972830 w 5010670"/>
              <a:gd name="connsiteY119" fmla="*/ 1055696 h 2274677"/>
              <a:gd name="connsiteX120" fmla="*/ 4004895 w 5010670"/>
              <a:gd name="connsiteY120" fmla="*/ 1069450 h 2274677"/>
              <a:gd name="connsiteX121" fmla="*/ 3991141 w 5010670"/>
              <a:gd name="connsiteY121" fmla="*/ 1101515 h 2274677"/>
              <a:gd name="connsiteX122" fmla="*/ 3960926 w 5010670"/>
              <a:gd name="connsiteY122" fmla="*/ 1091434 h 2274677"/>
              <a:gd name="connsiteX123" fmla="*/ 3969157 w 5010670"/>
              <a:gd name="connsiteY123" fmla="*/ 1057546 h 2274677"/>
              <a:gd name="connsiteX124" fmla="*/ 3972830 w 5010670"/>
              <a:gd name="connsiteY124" fmla="*/ 1055696 h 2274677"/>
              <a:gd name="connsiteX125" fmla="*/ 4300686 w 5010670"/>
              <a:gd name="connsiteY125" fmla="*/ 1050501 h 2274677"/>
              <a:gd name="connsiteX126" fmla="*/ 4316216 w 5010670"/>
              <a:gd name="connsiteY126" fmla="*/ 1063927 h 2274677"/>
              <a:gd name="connsiteX127" fmla="*/ 4304286 w 5010670"/>
              <a:gd name="connsiteY127" fmla="*/ 1099906 h 2274677"/>
              <a:gd name="connsiteX128" fmla="*/ 4303884 w 5010670"/>
              <a:gd name="connsiteY128" fmla="*/ 1100120 h 2274677"/>
              <a:gd name="connsiteX129" fmla="*/ 4268092 w 5010670"/>
              <a:gd name="connsiteY129" fmla="*/ 1087573 h 2274677"/>
              <a:gd name="connsiteX130" fmla="*/ 4280210 w 5010670"/>
              <a:gd name="connsiteY130" fmla="*/ 1051996 h 2274677"/>
              <a:gd name="connsiteX131" fmla="*/ 4300686 w 5010670"/>
              <a:gd name="connsiteY131" fmla="*/ 1050501 h 2274677"/>
              <a:gd name="connsiteX132" fmla="*/ 1313403 w 5010670"/>
              <a:gd name="connsiteY132" fmla="*/ 1044893 h 2274677"/>
              <a:gd name="connsiteX133" fmla="*/ 1321902 w 5010670"/>
              <a:gd name="connsiteY133" fmla="*/ 1048163 h 2274677"/>
              <a:gd name="connsiteX134" fmla="*/ 1318953 w 5010670"/>
              <a:gd name="connsiteY134" fmla="*/ 1057278 h 2274677"/>
              <a:gd name="connsiteX135" fmla="*/ 1318712 w 5010670"/>
              <a:gd name="connsiteY135" fmla="*/ 1057385 h 2274677"/>
              <a:gd name="connsiteX136" fmla="*/ 1309838 w 5010670"/>
              <a:gd name="connsiteY136" fmla="*/ 1054060 h 2274677"/>
              <a:gd name="connsiteX137" fmla="*/ 1312787 w 5010670"/>
              <a:gd name="connsiteY137" fmla="*/ 1045214 h 2274677"/>
              <a:gd name="connsiteX138" fmla="*/ 1313403 w 5010670"/>
              <a:gd name="connsiteY138" fmla="*/ 1044893 h 2274677"/>
              <a:gd name="connsiteX139" fmla="*/ 865299 w 5010670"/>
              <a:gd name="connsiteY139" fmla="*/ 972434 h 2274677"/>
              <a:gd name="connsiteX140" fmla="*/ 874170 w 5010670"/>
              <a:gd name="connsiteY140" fmla="*/ 980065 h 2274677"/>
              <a:gd name="connsiteX141" fmla="*/ 874196 w 5010670"/>
              <a:gd name="connsiteY141" fmla="*/ 980119 h 2274677"/>
              <a:gd name="connsiteX142" fmla="*/ 867199 w 5010670"/>
              <a:gd name="connsiteY142" fmla="*/ 1000977 h 2274677"/>
              <a:gd name="connsiteX143" fmla="*/ 867199 w 5010670"/>
              <a:gd name="connsiteY143" fmla="*/ 1000173 h 2274677"/>
              <a:gd name="connsiteX144" fmla="*/ 862454 w 5010670"/>
              <a:gd name="connsiteY144" fmla="*/ 1002586 h 2274677"/>
              <a:gd name="connsiteX145" fmla="*/ 843365 w 5010670"/>
              <a:gd name="connsiteY145" fmla="*/ 992451 h 2274677"/>
              <a:gd name="connsiteX146" fmla="*/ 853526 w 5010670"/>
              <a:gd name="connsiteY146" fmla="*/ 973363 h 2274677"/>
              <a:gd name="connsiteX147" fmla="*/ 853633 w 5010670"/>
              <a:gd name="connsiteY147" fmla="*/ 973309 h 2274677"/>
              <a:gd name="connsiteX148" fmla="*/ 865299 w 5010670"/>
              <a:gd name="connsiteY148" fmla="*/ 972434 h 2274677"/>
              <a:gd name="connsiteX149" fmla="*/ 2829557 w 5010670"/>
              <a:gd name="connsiteY149" fmla="*/ 959932 h 2274677"/>
              <a:gd name="connsiteX150" fmla="*/ 2843873 w 5010670"/>
              <a:gd name="connsiteY150" fmla="*/ 964945 h 2274677"/>
              <a:gd name="connsiteX151" fmla="*/ 2838833 w 5010670"/>
              <a:gd name="connsiteY151" fmla="*/ 979262 h 2274677"/>
              <a:gd name="connsiteX152" fmla="*/ 2838565 w 5010670"/>
              <a:gd name="connsiteY152" fmla="*/ 979396 h 2274677"/>
              <a:gd name="connsiteX153" fmla="*/ 2824623 w 5010670"/>
              <a:gd name="connsiteY153" fmla="*/ 974436 h 2274677"/>
              <a:gd name="connsiteX154" fmla="*/ 2824516 w 5010670"/>
              <a:gd name="connsiteY154" fmla="*/ 974222 h 2274677"/>
              <a:gd name="connsiteX155" fmla="*/ 2829557 w 5010670"/>
              <a:gd name="connsiteY155" fmla="*/ 959932 h 2274677"/>
              <a:gd name="connsiteX156" fmla="*/ 2044200 w 5010670"/>
              <a:gd name="connsiteY156" fmla="*/ 956179 h 2274677"/>
              <a:gd name="connsiteX157" fmla="*/ 2053825 w 5010670"/>
              <a:gd name="connsiteY157" fmla="*/ 959691 h 2274677"/>
              <a:gd name="connsiteX158" fmla="*/ 2050608 w 5010670"/>
              <a:gd name="connsiteY158" fmla="*/ 969343 h 2274677"/>
              <a:gd name="connsiteX159" fmla="*/ 2040822 w 5010670"/>
              <a:gd name="connsiteY159" fmla="*/ 965991 h 2274677"/>
              <a:gd name="connsiteX160" fmla="*/ 2044173 w 5010670"/>
              <a:gd name="connsiteY160" fmla="*/ 956206 h 2274677"/>
              <a:gd name="connsiteX161" fmla="*/ 2044200 w 5010670"/>
              <a:gd name="connsiteY161" fmla="*/ 956179 h 2274677"/>
              <a:gd name="connsiteX162" fmla="*/ 411906 w 5010670"/>
              <a:gd name="connsiteY162" fmla="*/ 923441 h 2274677"/>
              <a:gd name="connsiteX163" fmla="*/ 428046 w 5010670"/>
              <a:gd name="connsiteY163" fmla="*/ 931002 h 2274677"/>
              <a:gd name="connsiteX164" fmla="*/ 422416 w 5010670"/>
              <a:gd name="connsiteY164" fmla="*/ 946820 h 2274677"/>
              <a:gd name="connsiteX165" fmla="*/ 422255 w 5010670"/>
              <a:gd name="connsiteY165" fmla="*/ 946900 h 2274677"/>
              <a:gd name="connsiteX166" fmla="*/ 405525 w 5010670"/>
              <a:gd name="connsiteY166" fmla="*/ 941994 h 2274677"/>
              <a:gd name="connsiteX167" fmla="*/ 404345 w 5010670"/>
              <a:gd name="connsiteY167" fmla="*/ 939608 h 2274677"/>
              <a:gd name="connsiteX168" fmla="*/ 411906 w 5010670"/>
              <a:gd name="connsiteY168" fmla="*/ 923441 h 2274677"/>
              <a:gd name="connsiteX169" fmla="*/ 3135780 w 5010670"/>
              <a:gd name="connsiteY169" fmla="*/ 856609 h 2274677"/>
              <a:gd name="connsiteX170" fmla="*/ 3145275 w 5010670"/>
              <a:gd name="connsiteY170" fmla="*/ 864783 h 2274677"/>
              <a:gd name="connsiteX171" fmla="*/ 3138036 w 5010670"/>
              <a:gd name="connsiteY171" fmla="*/ 886767 h 2274677"/>
              <a:gd name="connsiteX172" fmla="*/ 3116051 w 5010670"/>
              <a:gd name="connsiteY172" fmla="*/ 879529 h 2274677"/>
              <a:gd name="connsiteX173" fmla="*/ 3123290 w 5010670"/>
              <a:gd name="connsiteY173" fmla="*/ 857544 h 2274677"/>
              <a:gd name="connsiteX174" fmla="*/ 3135780 w 5010670"/>
              <a:gd name="connsiteY174" fmla="*/ 856609 h 2274677"/>
              <a:gd name="connsiteX175" fmla="*/ 1559711 w 5010670"/>
              <a:gd name="connsiteY175" fmla="*/ 852985 h 2274677"/>
              <a:gd name="connsiteX176" fmla="*/ 1573384 w 5010670"/>
              <a:gd name="connsiteY176" fmla="*/ 857543 h 2274677"/>
              <a:gd name="connsiteX177" fmla="*/ 1568827 w 5010670"/>
              <a:gd name="connsiteY177" fmla="*/ 871216 h 2274677"/>
              <a:gd name="connsiteX178" fmla="*/ 1568719 w 5010670"/>
              <a:gd name="connsiteY178" fmla="*/ 871270 h 2274677"/>
              <a:gd name="connsiteX179" fmla="*/ 1555153 w 5010670"/>
              <a:gd name="connsiteY179" fmla="*/ 866390 h 2274677"/>
              <a:gd name="connsiteX180" fmla="*/ 1555073 w 5010670"/>
              <a:gd name="connsiteY180" fmla="*/ 866229 h 2274677"/>
              <a:gd name="connsiteX181" fmla="*/ 1559711 w 5010670"/>
              <a:gd name="connsiteY181" fmla="*/ 852985 h 2274677"/>
              <a:gd name="connsiteX182" fmla="*/ 2325170 w 5010670"/>
              <a:gd name="connsiteY182" fmla="*/ 802375 h 2274677"/>
              <a:gd name="connsiteX183" fmla="*/ 2331849 w 5010670"/>
              <a:gd name="connsiteY183" fmla="*/ 808213 h 2274677"/>
              <a:gd name="connsiteX184" fmla="*/ 2331876 w 5010670"/>
              <a:gd name="connsiteY184" fmla="*/ 808293 h 2274677"/>
              <a:gd name="connsiteX185" fmla="*/ 2326755 w 5010670"/>
              <a:gd name="connsiteY185" fmla="*/ 823763 h 2274677"/>
              <a:gd name="connsiteX186" fmla="*/ 2313189 w 5010670"/>
              <a:gd name="connsiteY186" fmla="*/ 819232 h 2274677"/>
              <a:gd name="connsiteX187" fmla="*/ 2316299 w 5010670"/>
              <a:gd name="connsiteY187" fmla="*/ 802851 h 2274677"/>
              <a:gd name="connsiteX188" fmla="*/ 2325170 w 5010670"/>
              <a:gd name="connsiteY188" fmla="*/ 802375 h 2274677"/>
              <a:gd name="connsiteX189" fmla="*/ 3443842 w 5010670"/>
              <a:gd name="connsiteY189" fmla="*/ 776429 h 2274677"/>
              <a:gd name="connsiteX190" fmla="*/ 3456865 w 5010670"/>
              <a:gd name="connsiteY190" fmla="*/ 788936 h 2274677"/>
              <a:gd name="connsiteX191" fmla="*/ 3444747 w 5010670"/>
              <a:gd name="connsiteY191" fmla="*/ 820009 h 2274677"/>
              <a:gd name="connsiteX192" fmla="*/ 3442521 w 5010670"/>
              <a:gd name="connsiteY192" fmla="*/ 821135 h 2274677"/>
              <a:gd name="connsiteX193" fmla="*/ 3411448 w 5010670"/>
              <a:gd name="connsiteY193" fmla="*/ 808990 h 2274677"/>
              <a:gd name="connsiteX194" fmla="*/ 3423566 w 5010670"/>
              <a:gd name="connsiteY194" fmla="*/ 777917 h 2274677"/>
              <a:gd name="connsiteX195" fmla="*/ 3425792 w 5010670"/>
              <a:gd name="connsiteY195" fmla="*/ 776791 h 2274677"/>
              <a:gd name="connsiteX196" fmla="*/ 3443842 w 5010670"/>
              <a:gd name="connsiteY196" fmla="*/ 776429 h 2274677"/>
              <a:gd name="connsiteX197" fmla="*/ 1100118 w 5010670"/>
              <a:gd name="connsiteY197" fmla="*/ 763656 h 2274677"/>
              <a:gd name="connsiteX198" fmla="*/ 1111683 w 5010670"/>
              <a:gd name="connsiteY198" fmla="*/ 772849 h 2274677"/>
              <a:gd name="connsiteX199" fmla="*/ 1104203 w 5010670"/>
              <a:gd name="connsiteY199" fmla="*/ 799097 h 2274677"/>
              <a:gd name="connsiteX200" fmla="*/ 1102621 w 5010670"/>
              <a:gd name="connsiteY200" fmla="*/ 799901 h 2274677"/>
              <a:gd name="connsiteX201" fmla="*/ 1077393 w 5010670"/>
              <a:gd name="connsiteY201" fmla="*/ 790517 h 2274677"/>
              <a:gd name="connsiteX202" fmla="*/ 1085436 w 5010670"/>
              <a:gd name="connsiteY202" fmla="*/ 765342 h 2274677"/>
              <a:gd name="connsiteX203" fmla="*/ 1100118 w 5010670"/>
              <a:gd name="connsiteY203" fmla="*/ 763656 h 2274677"/>
              <a:gd name="connsiteX204" fmla="*/ 3752874 w 5010670"/>
              <a:gd name="connsiteY204" fmla="*/ 720440 h 2274677"/>
              <a:gd name="connsiteX205" fmla="*/ 3771270 w 5010670"/>
              <a:gd name="connsiteY205" fmla="*/ 736523 h 2274677"/>
              <a:gd name="connsiteX206" fmla="*/ 3756819 w 5010670"/>
              <a:gd name="connsiteY206" fmla="*/ 779258 h 2274677"/>
              <a:gd name="connsiteX207" fmla="*/ 3756578 w 5010670"/>
              <a:gd name="connsiteY207" fmla="*/ 779392 h 2274677"/>
              <a:gd name="connsiteX208" fmla="*/ 3714191 w 5010670"/>
              <a:gd name="connsiteY208" fmla="*/ 765049 h 2274677"/>
              <a:gd name="connsiteX209" fmla="*/ 3714083 w 5010670"/>
              <a:gd name="connsiteY209" fmla="*/ 764807 h 2274677"/>
              <a:gd name="connsiteX210" fmla="*/ 3728507 w 5010670"/>
              <a:gd name="connsiteY210" fmla="*/ 722072 h 2274677"/>
              <a:gd name="connsiteX211" fmla="*/ 3752874 w 5010670"/>
              <a:gd name="connsiteY211" fmla="*/ 720440 h 2274677"/>
              <a:gd name="connsiteX212" fmla="*/ 4690204 w 5010670"/>
              <a:gd name="connsiteY212" fmla="*/ 719863 h 2274677"/>
              <a:gd name="connsiteX213" fmla="*/ 4714404 w 5010670"/>
              <a:gd name="connsiteY213" fmla="*/ 740839 h 2274677"/>
              <a:gd name="connsiteX214" fmla="*/ 4695717 w 5010670"/>
              <a:gd name="connsiteY214" fmla="*/ 796952 h 2274677"/>
              <a:gd name="connsiteX215" fmla="*/ 4695368 w 5010670"/>
              <a:gd name="connsiteY215" fmla="*/ 797140 h 2274677"/>
              <a:gd name="connsiteX216" fmla="*/ 4639415 w 5010670"/>
              <a:gd name="connsiteY216" fmla="*/ 777917 h 2274677"/>
              <a:gd name="connsiteX217" fmla="*/ 4658263 w 5010670"/>
              <a:gd name="connsiteY217" fmla="*/ 722152 h 2274677"/>
              <a:gd name="connsiteX218" fmla="*/ 4690204 w 5010670"/>
              <a:gd name="connsiteY218" fmla="*/ 719863 h 2274677"/>
              <a:gd name="connsiteX219" fmla="*/ 4064467 w 5010670"/>
              <a:gd name="connsiteY219" fmla="*/ 696958 h 2274677"/>
              <a:gd name="connsiteX220" fmla="*/ 4083261 w 5010670"/>
              <a:gd name="connsiteY220" fmla="*/ 713493 h 2274677"/>
              <a:gd name="connsiteX221" fmla="*/ 4068354 w 5010670"/>
              <a:gd name="connsiteY221" fmla="*/ 757274 h 2274677"/>
              <a:gd name="connsiteX222" fmla="*/ 4024653 w 5010670"/>
              <a:gd name="connsiteY222" fmla="*/ 742528 h 2274677"/>
              <a:gd name="connsiteX223" fmla="*/ 4024573 w 5010670"/>
              <a:gd name="connsiteY223" fmla="*/ 742367 h 2274677"/>
              <a:gd name="connsiteX224" fmla="*/ 4039480 w 5010670"/>
              <a:gd name="connsiteY224" fmla="*/ 698560 h 2274677"/>
              <a:gd name="connsiteX225" fmla="*/ 4064467 w 5010670"/>
              <a:gd name="connsiteY225" fmla="*/ 696958 h 2274677"/>
              <a:gd name="connsiteX226" fmla="*/ 4379653 w 5010670"/>
              <a:gd name="connsiteY226" fmla="*/ 690654 h 2274677"/>
              <a:gd name="connsiteX227" fmla="*/ 4403860 w 5010670"/>
              <a:gd name="connsiteY227" fmla="*/ 711911 h 2274677"/>
              <a:gd name="connsiteX228" fmla="*/ 4384717 w 5010670"/>
              <a:gd name="connsiteY228" fmla="*/ 768266 h 2274677"/>
              <a:gd name="connsiteX229" fmla="*/ 4328415 w 5010670"/>
              <a:gd name="connsiteY229" fmla="*/ 749231 h 2274677"/>
              <a:gd name="connsiteX230" fmla="*/ 4328362 w 5010670"/>
              <a:gd name="connsiteY230" fmla="*/ 749123 h 2274677"/>
              <a:gd name="connsiteX231" fmla="*/ 4347505 w 5010670"/>
              <a:gd name="connsiteY231" fmla="*/ 692741 h 2274677"/>
              <a:gd name="connsiteX232" fmla="*/ 4379653 w 5010670"/>
              <a:gd name="connsiteY232" fmla="*/ 690654 h 2274677"/>
              <a:gd name="connsiteX233" fmla="*/ 1830136 w 5010670"/>
              <a:gd name="connsiteY233" fmla="*/ 676283 h 2274677"/>
              <a:gd name="connsiteX234" fmla="*/ 1838538 w 5010670"/>
              <a:gd name="connsiteY234" fmla="*/ 683813 h 2274677"/>
              <a:gd name="connsiteX235" fmla="*/ 1831836 w 5010670"/>
              <a:gd name="connsiteY235" fmla="*/ 703920 h 2274677"/>
              <a:gd name="connsiteX236" fmla="*/ 1811728 w 5010670"/>
              <a:gd name="connsiteY236" fmla="*/ 697218 h 2274677"/>
              <a:gd name="connsiteX237" fmla="*/ 1818430 w 5010670"/>
              <a:gd name="connsiteY237" fmla="*/ 677110 h 2274677"/>
              <a:gd name="connsiteX238" fmla="*/ 1818860 w 5010670"/>
              <a:gd name="connsiteY238" fmla="*/ 676896 h 2274677"/>
              <a:gd name="connsiteX239" fmla="*/ 1830136 w 5010670"/>
              <a:gd name="connsiteY239" fmla="*/ 676283 h 2274677"/>
              <a:gd name="connsiteX240" fmla="*/ 637094 w 5010670"/>
              <a:gd name="connsiteY240" fmla="*/ 671337 h 2274677"/>
              <a:gd name="connsiteX241" fmla="*/ 681002 w 5010670"/>
              <a:gd name="connsiteY241" fmla="*/ 696815 h 2274677"/>
              <a:gd name="connsiteX242" fmla="*/ 660224 w 5010670"/>
              <a:gd name="connsiteY242" fmla="*/ 758344 h 2274677"/>
              <a:gd name="connsiteX243" fmla="*/ 598694 w 5010670"/>
              <a:gd name="connsiteY243" fmla="*/ 737567 h 2274677"/>
              <a:gd name="connsiteX244" fmla="*/ 619472 w 5010670"/>
              <a:gd name="connsiteY244" fmla="*/ 676037 h 2274677"/>
              <a:gd name="connsiteX245" fmla="*/ 637094 w 5010670"/>
              <a:gd name="connsiteY245" fmla="*/ 671337 h 2274677"/>
              <a:gd name="connsiteX246" fmla="*/ 2610559 w 5010670"/>
              <a:gd name="connsiteY246" fmla="*/ 669420 h 2274677"/>
              <a:gd name="connsiteX247" fmla="*/ 2620059 w 5010670"/>
              <a:gd name="connsiteY247" fmla="*/ 677111 h 2274677"/>
              <a:gd name="connsiteX248" fmla="*/ 2613893 w 5010670"/>
              <a:gd name="connsiteY248" fmla="*/ 700972 h 2274677"/>
              <a:gd name="connsiteX249" fmla="*/ 2613866 w 5010670"/>
              <a:gd name="connsiteY249" fmla="*/ 700999 h 2274677"/>
              <a:gd name="connsiteX250" fmla="*/ 2590568 w 5010670"/>
              <a:gd name="connsiteY250" fmla="*/ 692929 h 2274677"/>
              <a:gd name="connsiteX251" fmla="*/ 2590273 w 5010670"/>
              <a:gd name="connsiteY251" fmla="*/ 692366 h 2274677"/>
              <a:gd name="connsiteX252" fmla="*/ 2598343 w 5010670"/>
              <a:gd name="connsiteY252" fmla="*/ 669873 h 2274677"/>
              <a:gd name="connsiteX253" fmla="*/ 2610559 w 5010670"/>
              <a:gd name="connsiteY253" fmla="*/ 669420 h 2274677"/>
              <a:gd name="connsiteX254" fmla="*/ 1351019 w 5010670"/>
              <a:gd name="connsiteY254" fmla="*/ 569109 h 2274677"/>
              <a:gd name="connsiteX255" fmla="*/ 1365014 w 5010670"/>
              <a:gd name="connsiteY255" fmla="*/ 581156 h 2274677"/>
              <a:gd name="connsiteX256" fmla="*/ 1354343 w 5010670"/>
              <a:gd name="connsiteY256" fmla="*/ 613570 h 2274677"/>
              <a:gd name="connsiteX257" fmla="*/ 1354290 w 5010670"/>
              <a:gd name="connsiteY257" fmla="*/ 613597 h 2274677"/>
              <a:gd name="connsiteX258" fmla="*/ 1321902 w 5010670"/>
              <a:gd name="connsiteY258" fmla="*/ 602846 h 2274677"/>
              <a:gd name="connsiteX259" fmla="*/ 1332600 w 5010670"/>
              <a:gd name="connsiteY259" fmla="*/ 570488 h 2274677"/>
              <a:gd name="connsiteX260" fmla="*/ 1351019 w 5010670"/>
              <a:gd name="connsiteY260" fmla="*/ 569109 h 2274677"/>
              <a:gd name="connsiteX261" fmla="*/ 2906890 w 5010670"/>
              <a:gd name="connsiteY261" fmla="*/ 555761 h 2274677"/>
              <a:gd name="connsiteX262" fmla="*/ 2921086 w 5010670"/>
              <a:gd name="connsiteY262" fmla="*/ 567889 h 2274677"/>
              <a:gd name="connsiteX263" fmla="*/ 2910415 w 5010670"/>
              <a:gd name="connsiteY263" fmla="*/ 600702 h 2274677"/>
              <a:gd name="connsiteX264" fmla="*/ 2877439 w 5010670"/>
              <a:gd name="connsiteY264" fmla="*/ 589709 h 2274677"/>
              <a:gd name="connsiteX265" fmla="*/ 2888270 w 5010670"/>
              <a:gd name="connsiteY265" fmla="*/ 557223 h 2274677"/>
              <a:gd name="connsiteX266" fmla="*/ 2906890 w 5010670"/>
              <a:gd name="connsiteY266" fmla="*/ 555761 h 2274677"/>
              <a:gd name="connsiteX267" fmla="*/ 2104792 w 5010670"/>
              <a:gd name="connsiteY267" fmla="*/ 518178 h 2274677"/>
              <a:gd name="connsiteX268" fmla="*/ 2117097 w 5010670"/>
              <a:gd name="connsiteY268" fmla="*/ 528850 h 2274677"/>
              <a:gd name="connsiteX269" fmla="*/ 2106641 w 5010670"/>
              <a:gd name="connsiteY269" fmla="*/ 555661 h 2274677"/>
              <a:gd name="connsiteX270" fmla="*/ 2079027 w 5010670"/>
              <a:gd name="connsiteY270" fmla="*/ 547885 h 2274677"/>
              <a:gd name="connsiteX271" fmla="*/ 2088544 w 5010670"/>
              <a:gd name="connsiteY271" fmla="*/ 519332 h 2274677"/>
              <a:gd name="connsiteX272" fmla="*/ 2104792 w 5010670"/>
              <a:gd name="connsiteY272" fmla="*/ 518178 h 2274677"/>
              <a:gd name="connsiteX273" fmla="*/ 872734 w 5010670"/>
              <a:gd name="connsiteY273" fmla="*/ 466128 h 2274677"/>
              <a:gd name="connsiteX274" fmla="*/ 917871 w 5010670"/>
              <a:gd name="connsiteY274" fmla="*/ 492387 h 2274677"/>
              <a:gd name="connsiteX275" fmla="*/ 896423 w 5010670"/>
              <a:gd name="connsiteY275" fmla="*/ 555659 h 2274677"/>
              <a:gd name="connsiteX276" fmla="*/ 833150 w 5010670"/>
              <a:gd name="connsiteY276" fmla="*/ 534211 h 2274677"/>
              <a:gd name="connsiteX277" fmla="*/ 854599 w 5010670"/>
              <a:gd name="connsiteY277" fmla="*/ 470939 h 2274677"/>
              <a:gd name="connsiteX278" fmla="*/ 872734 w 5010670"/>
              <a:gd name="connsiteY278" fmla="*/ 466128 h 2274677"/>
              <a:gd name="connsiteX279" fmla="*/ 3210987 w 5010670"/>
              <a:gd name="connsiteY279" fmla="*/ 463378 h 2274677"/>
              <a:gd name="connsiteX280" fmla="*/ 3229513 w 5010670"/>
              <a:gd name="connsiteY280" fmla="*/ 479892 h 2274677"/>
              <a:gd name="connsiteX281" fmla="*/ 3214445 w 5010670"/>
              <a:gd name="connsiteY281" fmla="*/ 523220 h 2274677"/>
              <a:gd name="connsiteX282" fmla="*/ 3214311 w 5010670"/>
              <a:gd name="connsiteY282" fmla="*/ 523293 h 2274677"/>
              <a:gd name="connsiteX283" fmla="*/ 3171281 w 5010670"/>
              <a:gd name="connsiteY283" fmla="*/ 508474 h 2274677"/>
              <a:gd name="connsiteX284" fmla="*/ 3171119 w 5010670"/>
              <a:gd name="connsiteY284" fmla="*/ 508139 h 2274677"/>
              <a:gd name="connsiteX285" fmla="*/ 3186187 w 5010670"/>
              <a:gd name="connsiteY285" fmla="*/ 464811 h 2274677"/>
              <a:gd name="connsiteX286" fmla="*/ 3210987 w 5010670"/>
              <a:gd name="connsiteY286" fmla="*/ 463378 h 2274677"/>
              <a:gd name="connsiteX287" fmla="*/ 3519329 w 5010670"/>
              <a:gd name="connsiteY287" fmla="*/ 392998 h 2274677"/>
              <a:gd name="connsiteX288" fmla="*/ 3543328 w 5010670"/>
              <a:gd name="connsiteY288" fmla="*/ 413878 h 2274677"/>
              <a:gd name="connsiteX289" fmla="*/ 3524641 w 5010670"/>
              <a:gd name="connsiteY289" fmla="*/ 469600 h 2274677"/>
              <a:gd name="connsiteX290" fmla="*/ 3524560 w 5010670"/>
              <a:gd name="connsiteY290" fmla="*/ 469643 h 2274677"/>
              <a:gd name="connsiteX291" fmla="*/ 3468875 w 5010670"/>
              <a:gd name="connsiteY291" fmla="*/ 450833 h 2274677"/>
              <a:gd name="connsiteX292" fmla="*/ 3487589 w 5010670"/>
              <a:gd name="connsiteY292" fmla="*/ 395199 h 2274677"/>
              <a:gd name="connsiteX293" fmla="*/ 3519329 w 5010670"/>
              <a:gd name="connsiteY293" fmla="*/ 392998 h 2274677"/>
              <a:gd name="connsiteX294" fmla="*/ 1611726 w 5010670"/>
              <a:gd name="connsiteY294" fmla="*/ 391251 h 2274677"/>
              <a:gd name="connsiteX295" fmla="*/ 1629954 w 5010670"/>
              <a:gd name="connsiteY295" fmla="*/ 405253 h 2274677"/>
              <a:gd name="connsiteX296" fmla="*/ 1616548 w 5010670"/>
              <a:gd name="connsiteY296" fmla="*/ 445469 h 2274677"/>
              <a:gd name="connsiteX297" fmla="*/ 1576333 w 5010670"/>
              <a:gd name="connsiteY297" fmla="*/ 432063 h 2274677"/>
              <a:gd name="connsiteX298" fmla="*/ 1588934 w 5010670"/>
              <a:gd name="connsiteY298" fmla="*/ 394234 h 2274677"/>
              <a:gd name="connsiteX299" fmla="*/ 1611726 w 5010670"/>
              <a:gd name="connsiteY299" fmla="*/ 391251 h 2274677"/>
              <a:gd name="connsiteX300" fmla="*/ 2388073 w 5010670"/>
              <a:gd name="connsiteY300" fmla="*/ 376704 h 2274677"/>
              <a:gd name="connsiteX301" fmla="*/ 2404237 w 5010670"/>
              <a:gd name="connsiteY301" fmla="*/ 390777 h 2274677"/>
              <a:gd name="connsiteX302" fmla="*/ 2405309 w 5010670"/>
              <a:gd name="connsiteY302" fmla="*/ 392952 h 2274677"/>
              <a:gd name="connsiteX303" fmla="*/ 2391636 w 5010670"/>
              <a:gd name="connsiteY303" fmla="*/ 428312 h 2274677"/>
              <a:gd name="connsiteX304" fmla="*/ 2389464 w 5010670"/>
              <a:gd name="connsiteY304" fmla="*/ 429392 h 2274677"/>
              <a:gd name="connsiteX305" fmla="*/ 2354101 w 5010670"/>
              <a:gd name="connsiteY305" fmla="*/ 415711 h 2274677"/>
              <a:gd name="connsiteX306" fmla="*/ 2366702 w 5010670"/>
              <a:gd name="connsiteY306" fmla="*/ 378177 h 2274677"/>
              <a:gd name="connsiteX307" fmla="*/ 2388073 w 5010670"/>
              <a:gd name="connsiteY307" fmla="*/ 376704 h 2274677"/>
              <a:gd name="connsiteX308" fmla="*/ 4748673 w 5010670"/>
              <a:gd name="connsiteY308" fmla="*/ 362482 h 2274677"/>
              <a:gd name="connsiteX309" fmla="*/ 4799447 w 5010670"/>
              <a:gd name="connsiteY309" fmla="*/ 393073 h 2274677"/>
              <a:gd name="connsiteX310" fmla="*/ 4774004 w 5010670"/>
              <a:gd name="connsiteY310" fmla="*/ 464506 h 2274677"/>
              <a:gd name="connsiteX311" fmla="*/ 4703492 w 5010670"/>
              <a:gd name="connsiteY311" fmla="*/ 440913 h 2274677"/>
              <a:gd name="connsiteX312" fmla="*/ 4702581 w 5010670"/>
              <a:gd name="connsiteY312" fmla="*/ 439060 h 2274677"/>
              <a:gd name="connsiteX313" fmla="*/ 4728024 w 5010670"/>
              <a:gd name="connsiteY313" fmla="*/ 367626 h 2274677"/>
              <a:gd name="connsiteX314" fmla="*/ 4748673 w 5010670"/>
              <a:gd name="connsiteY314" fmla="*/ 362482 h 2274677"/>
              <a:gd name="connsiteX315" fmla="*/ 3810814 w 5010670"/>
              <a:gd name="connsiteY315" fmla="*/ 345788 h 2274677"/>
              <a:gd name="connsiteX316" fmla="*/ 3862183 w 5010670"/>
              <a:gd name="connsiteY316" fmla="*/ 370937 h 2274677"/>
              <a:gd name="connsiteX317" fmla="*/ 3838858 w 5010670"/>
              <a:gd name="connsiteY317" fmla="*/ 440109 h 2274677"/>
              <a:gd name="connsiteX318" fmla="*/ 3769687 w 5010670"/>
              <a:gd name="connsiteY318" fmla="*/ 416784 h 2274677"/>
              <a:gd name="connsiteX319" fmla="*/ 3791377 w 5010670"/>
              <a:gd name="connsiteY319" fmla="*/ 352465 h 2274677"/>
              <a:gd name="connsiteX320" fmla="*/ 3810814 w 5010670"/>
              <a:gd name="connsiteY320" fmla="*/ 345788 h 2274677"/>
              <a:gd name="connsiteX321" fmla="*/ 4140830 w 5010670"/>
              <a:gd name="connsiteY321" fmla="*/ 339436 h 2274677"/>
              <a:gd name="connsiteX322" fmla="*/ 4164604 w 5010670"/>
              <a:gd name="connsiteY322" fmla="*/ 359946 h 2274677"/>
              <a:gd name="connsiteX323" fmla="*/ 4146104 w 5010670"/>
              <a:gd name="connsiteY323" fmla="*/ 415175 h 2274677"/>
              <a:gd name="connsiteX324" fmla="*/ 4091331 w 5010670"/>
              <a:gd name="connsiteY324" fmla="*/ 396825 h 2274677"/>
              <a:gd name="connsiteX325" fmla="*/ 4109535 w 5010670"/>
              <a:gd name="connsiteY325" fmla="*/ 341743 h 2274677"/>
              <a:gd name="connsiteX326" fmla="*/ 4140830 w 5010670"/>
              <a:gd name="connsiteY326" fmla="*/ 339436 h 2274677"/>
              <a:gd name="connsiteX327" fmla="*/ 4436802 w 5010670"/>
              <a:gd name="connsiteY327" fmla="*/ 335081 h 2274677"/>
              <a:gd name="connsiteX328" fmla="*/ 4485819 w 5010670"/>
              <a:gd name="connsiteY328" fmla="*/ 363423 h 2274677"/>
              <a:gd name="connsiteX329" fmla="*/ 4462734 w 5010670"/>
              <a:gd name="connsiteY329" fmla="*/ 432066 h 2274677"/>
              <a:gd name="connsiteX330" fmla="*/ 4394100 w 5010670"/>
              <a:gd name="connsiteY330" fmla="*/ 409009 h 2274677"/>
              <a:gd name="connsiteX331" fmla="*/ 4394100 w 5010670"/>
              <a:gd name="connsiteY331" fmla="*/ 408991 h 2274677"/>
              <a:gd name="connsiteX332" fmla="*/ 4417157 w 5010670"/>
              <a:gd name="connsiteY332" fmla="*/ 340345 h 2274677"/>
              <a:gd name="connsiteX333" fmla="*/ 4436802 w 5010670"/>
              <a:gd name="connsiteY333" fmla="*/ 335081 h 2274677"/>
              <a:gd name="connsiteX334" fmla="*/ 1119827 w 5010670"/>
              <a:gd name="connsiteY334" fmla="*/ 271003 h 2274677"/>
              <a:gd name="connsiteX335" fmla="*/ 1168843 w 5010670"/>
              <a:gd name="connsiteY335" fmla="*/ 299345 h 2274677"/>
              <a:gd name="connsiteX336" fmla="*/ 1145760 w 5010670"/>
              <a:gd name="connsiteY336" fmla="*/ 367987 h 2274677"/>
              <a:gd name="connsiteX337" fmla="*/ 1077125 w 5010670"/>
              <a:gd name="connsiteY337" fmla="*/ 344930 h 2274677"/>
              <a:gd name="connsiteX338" fmla="*/ 1077125 w 5010670"/>
              <a:gd name="connsiteY338" fmla="*/ 344912 h 2274677"/>
              <a:gd name="connsiteX339" fmla="*/ 1100182 w 5010670"/>
              <a:gd name="connsiteY339" fmla="*/ 276267 h 2274677"/>
              <a:gd name="connsiteX340" fmla="*/ 1119827 w 5010670"/>
              <a:gd name="connsiteY340" fmla="*/ 271003 h 2274677"/>
              <a:gd name="connsiteX341" fmla="*/ 2681187 w 5010670"/>
              <a:gd name="connsiteY341" fmla="*/ 254885 h 2274677"/>
              <a:gd name="connsiteX342" fmla="*/ 2702072 w 5010670"/>
              <a:gd name="connsiteY342" fmla="*/ 273094 h 2274677"/>
              <a:gd name="connsiteX343" fmla="*/ 2685745 w 5010670"/>
              <a:gd name="connsiteY343" fmla="*/ 321607 h 2274677"/>
              <a:gd name="connsiteX344" fmla="*/ 2685718 w 5010670"/>
              <a:gd name="connsiteY344" fmla="*/ 321620 h 2274677"/>
              <a:gd name="connsiteX345" fmla="*/ 2637218 w 5010670"/>
              <a:gd name="connsiteY345" fmla="*/ 305253 h 2274677"/>
              <a:gd name="connsiteX346" fmla="*/ 2653546 w 5010670"/>
              <a:gd name="connsiteY346" fmla="*/ 256769 h 2274677"/>
              <a:gd name="connsiteX347" fmla="*/ 2681187 w 5010670"/>
              <a:gd name="connsiteY347" fmla="*/ 254885 h 2274677"/>
              <a:gd name="connsiteX348" fmla="*/ 1885312 w 5010670"/>
              <a:gd name="connsiteY348" fmla="*/ 226634 h 2274677"/>
              <a:gd name="connsiteX349" fmla="*/ 1906798 w 5010670"/>
              <a:gd name="connsiteY349" fmla="*/ 245379 h 2274677"/>
              <a:gd name="connsiteX350" fmla="*/ 1890014 w 5010670"/>
              <a:gd name="connsiteY350" fmla="*/ 295331 h 2274677"/>
              <a:gd name="connsiteX351" fmla="*/ 1840147 w 5010670"/>
              <a:gd name="connsiteY351" fmla="*/ 278709 h 2274677"/>
              <a:gd name="connsiteX352" fmla="*/ 1840067 w 5010670"/>
              <a:gd name="connsiteY352" fmla="*/ 278535 h 2274677"/>
              <a:gd name="connsiteX353" fmla="*/ 1856850 w 5010670"/>
              <a:gd name="connsiteY353" fmla="*/ 228582 h 2274677"/>
              <a:gd name="connsiteX354" fmla="*/ 1885312 w 5010670"/>
              <a:gd name="connsiteY354" fmla="*/ 226634 h 2274677"/>
              <a:gd name="connsiteX355" fmla="*/ 2964450 w 5010670"/>
              <a:gd name="connsiteY355" fmla="*/ 150066 h 2274677"/>
              <a:gd name="connsiteX356" fmla="*/ 3007872 w 5010670"/>
              <a:gd name="connsiteY356" fmla="*/ 175019 h 2274677"/>
              <a:gd name="connsiteX357" fmla="*/ 2987630 w 5010670"/>
              <a:gd name="connsiteY357" fmla="*/ 235814 h 2274677"/>
              <a:gd name="connsiteX358" fmla="*/ 2926770 w 5010670"/>
              <a:gd name="connsiteY358" fmla="*/ 215438 h 2274677"/>
              <a:gd name="connsiteX359" fmla="*/ 2947092 w 5010670"/>
              <a:gd name="connsiteY359" fmla="*/ 154775 h 2274677"/>
              <a:gd name="connsiteX360" fmla="*/ 2964450 w 5010670"/>
              <a:gd name="connsiteY360" fmla="*/ 150066 h 2274677"/>
              <a:gd name="connsiteX361" fmla="*/ 1379070 w 5010670"/>
              <a:gd name="connsiteY361" fmla="*/ 90592 h 2274677"/>
              <a:gd name="connsiteX362" fmla="*/ 1432683 w 5010670"/>
              <a:gd name="connsiteY362" fmla="*/ 122234 h 2274677"/>
              <a:gd name="connsiteX363" fmla="*/ 1406623 w 5010670"/>
              <a:gd name="connsiteY363" fmla="*/ 197475 h 2274677"/>
              <a:gd name="connsiteX364" fmla="*/ 1406355 w 5010670"/>
              <a:gd name="connsiteY364" fmla="*/ 197606 h 2274677"/>
              <a:gd name="connsiteX365" fmla="*/ 1331018 w 5010670"/>
              <a:gd name="connsiteY365" fmla="*/ 170664 h 2274677"/>
              <a:gd name="connsiteX366" fmla="*/ 1357426 w 5010670"/>
              <a:gd name="connsiteY366" fmla="*/ 96186 h 2274677"/>
              <a:gd name="connsiteX367" fmla="*/ 1379070 w 5010670"/>
              <a:gd name="connsiteY367" fmla="*/ 90592 h 2274677"/>
              <a:gd name="connsiteX368" fmla="*/ 2150077 w 5010670"/>
              <a:gd name="connsiteY368" fmla="*/ 78661 h 2274677"/>
              <a:gd name="connsiteX369" fmla="*/ 2192944 w 5010670"/>
              <a:gd name="connsiteY369" fmla="*/ 103379 h 2274677"/>
              <a:gd name="connsiteX370" fmla="*/ 2172863 w 5010670"/>
              <a:gd name="connsiteY370" fmla="*/ 163426 h 2274677"/>
              <a:gd name="connsiteX371" fmla="*/ 2172836 w 5010670"/>
              <a:gd name="connsiteY371" fmla="*/ 163434 h 2274677"/>
              <a:gd name="connsiteX372" fmla="*/ 2112808 w 5010670"/>
              <a:gd name="connsiteY372" fmla="*/ 143318 h 2274677"/>
              <a:gd name="connsiteX373" fmla="*/ 2132916 w 5010670"/>
              <a:gd name="connsiteY373" fmla="*/ 83287 h 2274677"/>
              <a:gd name="connsiteX374" fmla="*/ 2150077 w 5010670"/>
              <a:gd name="connsiteY374" fmla="*/ 78661 h 2274677"/>
              <a:gd name="connsiteX375" fmla="*/ 3268805 w 5010670"/>
              <a:gd name="connsiteY375" fmla="*/ 66588 h 2274677"/>
              <a:gd name="connsiteX376" fmla="*/ 3321874 w 5010670"/>
              <a:gd name="connsiteY376" fmla="*/ 97383 h 2274677"/>
              <a:gd name="connsiteX377" fmla="*/ 3296753 w 5010670"/>
              <a:gd name="connsiteY377" fmla="*/ 171738 h 2274677"/>
              <a:gd name="connsiteX378" fmla="*/ 3222488 w 5010670"/>
              <a:gd name="connsiteY378" fmla="*/ 146805 h 2274677"/>
              <a:gd name="connsiteX379" fmla="*/ 3222408 w 5010670"/>
              <a:gd name="connsiteY379" fmla="*/ 146620 h 2274677"/>
              <a:gd name="connsiteX380" fmla="*/ 3247502 w 5010670"/>
              <a:gd name="connsiteY380" fmla="*/ 72261 h 2274677"/>
              <a:gd name="connsiteX381" fmla="*/ 3268805 w 5010670"/>
              <a:gd name="connsiteY381" fmla="*/ 66588 h 2274677"/>
              <a:gd name="connsiteX382" fmla="*/ 3575740 w 5010670"/>
              <a:gd name="connsiteY382" fmla="*/ 14517 h 2274677"/>
              <a:gd name="connsiteX383" fmla="*/ 3628745 w 5010670"/>
              <a:gd name="connsiteY383" fmla="*/ 45424 h 2274677"/>
              <a:gd name="connsiteX384" fmla="*/ 3603463 w 5010670"/>
              <a:gd name="connsiteY384" fmla="*/ 119726 h 2274677"/>
              <a:gd name="connsiteX385" fmla="*/ 3603061 w 5010670"/>
              <a:gd name="connsiteY385" fmla="*/ 119925 h 2274677"/>
              <a:gd name="connsiteX386" fmla="*/ 3529199 w 5010670"/>
              <a:gd name="connsiteY386" fmla="*/ 94525 h 2274677"/>
              <a:gd name="connsiteX387" fmla="*/ 3529172 w 5010670"/>
              <a:gd name="connsiteY387" fmla="*/ 94447 h 2274677"/>
              <a:gd name="connsiteX388" fmla="*/ 3554427 w 5010670"/>
              <a:gd name="connsiteY388" fmla="*/ 20145 h 2274677"/>
              <a:gd name="connsiteX389" fmla="*/ 3575740 w 5010670"/>
              <a:gd name="connsiteY389" fmla="*/ 14517 h 2274677"/>
              <a:gd name="connsiteX390" fmla="*/ 4819372 w 5010670"/>
              <a:gd name="connsiteY390" fmla="*/ 2917 h 2274677"/>
              <a:gd name="connsiteX391" fmla="*/ 4821378 w 5010670"/>
              <a:gd name="connsiteY391" fmla="*/ 3380 h 2274677"/>
              <a:gd name="connsiteX392" fmla="*/ 4821378 w 5010670"/>
              <a:gd name="connsiteY392" fmla="*/ 149188 h 2274677"/>
              <a:gd name="connsiteX393" fmla="*/ 4800428 w 5010670"/>
              <a:gd name="connsiteY393" fmla="*/ 146385 h 2274677"/>
              <a:gd name="connsiteX394" fmla="*/ 4757917 w 5010670"/>
              <a:gd name="connsiteY394" fmla="*/ 109269 h 2274677"/>
              <a:gd name="connsiteX395" fmla="*/ 4791108 w 5010670"/>
              <a:gd name="connsiteY395" fmla="*/ 10527 h 2274677"/>
              <a:gd name="connsiteX396" fmla="*/ 4819372 w 5010670"/>
              <a:gd name="connsiteY396" fmla="*/ 2917 h 2274677"/>
              <a:gd name="connsiteX397" fmla="*/ 4454144 w 5010670"/>
              <a:gd name="connsiteY397" fmla="*/ 0 h 2274677"/>
              <a:gd name="connsiteX398" fmla="*/ 4571035 w 5010670"/>
              <a:gd name="connsiteY398" fmla="*/ 0 h 2274677"/>
              <a:gd name="connsiteX399" fmla="*/ 4580244 w 5010670"/>
              <a:gd name="connsiteY399" fmla="*/ 9764 h 2274677"/>
              <a:gd name="connsiteX400" fmla="*/ 4546651 w 5010670"/>
              <a:gd name="connsiteY400" fmla="*/ 109270 h 2274677"/>
              <a:gd name="connsiteX401" fmla="*/ 4447185 w 5010670"/>
              <a:gd name="connsiteY401" fmla="*/ 75758 h 2274677"/>
              <a:gd name="connsiteX402" fmla="*/ 4447131 w 5010670"/>
              <a:gd name="connsiteY402" fmla="*/ 75675 h 2274677"/>
              <a:gd name="connsiteX403" fmla="*/ 4443341 w 5010670"/>
              <a:gd name="connsiteY403" fmla="*/ 18962 h 2274677"/>
              <a:gd name="connsiteX404" fmla="*/ 4149217 w 5010670"/>
              <a:gd name="connsiteY404" fmla="*/ 0 h 2274677"/>
              <a:gd name="connsiteX405" fmla="*/ 4257393 w 5010670"/>
              <a:gd name="connsiteY405" fmla="*/ 0 h 2274677"/>
              <a:gd name="connsiteX406" fmla="*/ 4260317 w 5010670"/>
              <a:gd name="connsiteY406" fmla="*/ 3285 h 2274677"/>
              <a:gd name="connsiteX407" fmla="*/ 4229485 w 5010670"/>
              <a:gd name="connsiteY407" fmla="*/ 86482 h 2274677"/>
              <a:gd name="connsiteX408" fmla="*/ 4147981 w 5010670"/>
              <a:gd name="connsiteY408" fmla="*/ 59050 h 2274677"/>
              <a:gd name="connsiteX409" fmla="*/ 4143256 w 5010670"/>
              <a:gd name="connsiteY409" fmla="*/ 11266 h 2274677"/>
              <a:gd name="connsiteX410" fmla="*/ 3860379 w 5010670"/>
              <a:gd name="connsiteY410" fmla="*/ 0 h 2274677"/>
              <a:gd name="connsiteX411" fmla="*/ 3921495 w 5010670"/>
              <a:gd name="connsiteY411" fmla="*/ 0 h 2274677"/>
              <a:gd name="connsiteX412" fmla="*/ 3936582 w 5010670"/>
              <a:gd name="connsiteY412" fmla="*/ 15837 h 2274677"/>
              <a:gd name="connsiteX413" fmla="*/ 3913391 w 5010670"/>
              <a:gd name="connsiteY413" fmla="*/ 85678 h 2274677"/>
              <a:gd name="connsiteX414" fmla="*/ 3843550 w 5010670"/>
              <a:gd name="connsiteY414" fmla="*/ 62487 h 2274677"/>
              <a:gd name="connsiteX415" fmla="*/ 3840688 w 5010670"/>
              <a:gd name="connsiteY415" fmla="*/ 22764 h 2274677"/>
              <a:gd name="connsiteX416" fmla="*/ 2391233 w 5010670"/>
              <a:gd name="connsiteY416" fmla="*/ 0 h 2274677"/>
              <a:gd name="connsiteX417" fmla="*/ 2491395 w 5010670"/>
              <a:gd name="connsiteY417" fmla="*/ 0 h 2274677"/>
              <a:gd name="connsiteX418" fmla="*/ 2492784 w 5010670"/>
              <a:gd name="connsiteY418" fmla="*/ 19856 h 2274677"/>
              <a:gd name="connsiteX419" fmla="*/ 2465632 w 5010670"/>
              <a:gd name="connsiteY419" fmla="*/ 51092 h 2274677"/>
              <a:gd name="connsiteX420" fmla="*/ 2393110 w 5010670"/>
              <a:gd name="connsiteY420" fmla="*/ 26829 h 2274677"/>
              <a:gd name="connsiteX421" fmla="*/ 1592732 w 5010670"/>
              <a:gd name="connsiteY421" fmla="*/ 0 h 2274677"/>
              <a:gd name="connsiteX422" fmla="*/ 1708961 w 5010670"/>
              <a:gd name="connsiteY422" fmla="*/ 0 h 2274677"/>
              <a:gd name="connsiteX423" fmla="*/ 1709486 w 5010670"/>
              <a:gd name="connsiteY423" fmla="*/ 7656 h 2274677"/>
              <a:gd name="connsiteX424" fmla="*/ 1677944 w 5010670"/>
              <a:gd name="connsiteY424" fmla="*/ 43855 h 2274677"/>
              <a:gd name="connsiteX425" fmla="*/ 1677783 w 5010670"/>
              <a:gd name="connsiteY425" fmla="*/ 43935 h 2274677"/>
              <a:gd name="connsiteX426" fmla="*/ 1593759 w 5010670"/>
              <a:gd name="connsiteY426" fmla="*/ 15436 h 227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Lst>
            <a:rect l="l" t="t" r="r" b="b"/>
            <a:pathLst>
              <a:path w="5010670" h="2274677">
                <a:moveTo>
                  <a:pt x="4987279" y="2240091"/>
                </a:moveTo>
                <a:cubicBezTo>
                  <a:pt x="4996341" y="2236820"/>
                  <a:pt x="5006341" y="2241486"/>
                  <a:pt x="5009612" y="2250520"/>
                </a:cubicBezTo>
                <a:cubicBezTo>
                  <a:pt x="5012910" y="2259556"/>
                  <a:pt x="5008245" y="2269556"/>
                  <a:pt x="4999210" y="2272853"/>
                </a:cubicBezTo>
                <a:cubicBezTo>
                  <a:pt x="4990630" y="2277116"/>
                  <a:pt x="4980201" y="2273658"/>
                  <a:pt x="4975885" y="2265078"/>
                </a:cubicBezTo>
                <a:cubicBezTo>
                  <a:pt x="4971810" y="2256419"/>
                  <a:pt x="4975375" y="2246070"/>
                  <a:pt x="4983928" y="2241754"/>
                </a:cubicBezTo>
                <a:cubicBezTo>
                  <a:pt x="4984973" y="2241083"/>
                  <a:pt x="4986099" y="2240520"/>
                  <a:pt x="4987279" y="2240091"/>
                </a:cubicBezTo>
                <a:close/>
                <a:moveTo>
                  <a:pt x="4771285" y="1813537"/>
                </a:moveTo>
                <a:cubicBezTo>
                  <a:pt x="4776121" y="1815183"/>
                  <a:pt x="4780343" y="1818635"/>
                  <a:pt x="4782850" y="1823514"/>
                </a:cubicBezTo>
                <a:cubicBezTo>
                  <a:pt x="4787382" y="1833461"/>
                  <a:pt x="4783387" y="1845204"/>
                  <a:pt x="4773735" y="1850324"/>
                </a:cubicBezTo>
                <a:lnTo>
                  <a:pt x="4774003" y="1850861"/>
                </a:lnTo>
                <a:cubicBezTo>
                  <a:pt x="4764620" y="1854668"/>
                  <a:pt x="4753869" y="1851021"/>
                  <a:pt x="4748748" y="1842282"/>
                </a:cubicBezTo>
                <a:cubicBezTo>
                  <a:pt x="4743064" y="1832576"/>
                  <a:pt x="4746335" y="1820083"/>
                  <a:pt x="4756040" y="1814399"/>
                </a:cubicBezTo>
                <a:cubicBezTo>
                  <a:pt x="4761000" y="1812053"/>
                  <a:pt x="4766449" y="1811892"/>
                  <a:pt x="4771285" y="1813537"/>
                </a:cubicBezTo>
                <a:close/>
                <a:moveTo>
                  <a:pt x="4461679" y="1764920"/>
                </a:moveTo>
                <a:cubicBezTo>
                  <a:pt x="4466180" y="1766449"/>
                  <a:pt x="4470147" y="1769545"/>
                  <a:pt x="4472708" y="1773915"/>
                </a:cubicBezTo>
                <a:cubicBezTo>
                  <a:pt x="4478392" y="1783621"/>
                  <a:pt x="4475121" y="1796114"/>
                  <a:pt x="4465416" y="1801798"/>
                </a:cubicBezTo>
                <a:cubicBezTo>
                  <a:pt x="4456032" y="1805605"/>
                  <a:pt x="4445281" y="1801959"/>
                  <a:pt x="4440161" y="1793219"/>
                </a:cubicBezTo>
                <a:cubicBezTo>
                  <a:pt x="4434477" y="1783514"/>
                  <a:pt x="4437748" y="1771020"/>
                  <a:pt x="4447453" y="1765336"/>
                </a:cubicBezTo>
                <a:cubicBezTo>
                  <a:pt x="4452145" y="1763433"/>
                  <a:pt x="4457178" y="1763392"/>
                  <a:pt x="4461679" y="1764920"/>
                </a:cubicBezTo>
                <a:close/>
                <a:moveTo>
                  <a:pt x="859317" y="1474632"/>
                </a:moveTo>
                <a:cubicBezTo>
                  <a:pt x="861435" y="1473587"/>
                  <a:pt x="864009" y="1474471"/>
                  <a:pt x="865054" y="1476590"/>
                </a:cubicBezTo>
                <a:cubicBezTo>
                  <a:pt x="866019" y="1478815"/>
                  <a:pt x="865081" y="1481415"/>
                  <a:pt x="862909" y="1482488"/>
                </a:cubicBezTo>
                <a:cubicBezTo>
                  <a:pt x="860764" y="1483426"/>
                  <a:pt x="858244" y="1482488"/>
                  <a:pt x="857279" y="1480343"/>
                </a:cubicBezTo>
                <a:cubicBezTo>
                  <a:pt x="857226" y="1480236"/>
                  <a:pt x="857172" y="1480128"/>
                  <a:pt x="857118" y="1480021"/>
                </a:cubicBezTo>
                <a:cubicBezTo>
                  <a:pt x="856207" y="1477983"/>
                  <a:pt x="857118" y="1475624"/>
                  <a:pt x="859156" y="1474713"/>
                </a:cubicBezTo>
                <a:cubicBezTo>
                  <a:pt x="859209" y="1474686"/>
                  <a:pt x="859263" y="1474659"/>
                  <a:pt x="859317" y="1474632"/>
                </a:cubicBezTo>
                <a:close/>
                <a:moveTo>
                  <a:pt x="4821378" y="1471300"/>
                </a:moveTo>
                <a:lnTo>
                  <a:pt x="4821378" y="1511570"/>
                </a:lnTo>
                <a:lnTo>
                  <a:pt x="4812610" y="1503936"/>
                </a:lnTo>
                <a:cubicBezTo>
                  <a:pt x="4809246" y="1497167"/>
                  <a:pt x="4808944" y="1489666"/>
                  <a:pt x="4811176" y="1483017"/>
                </a:cubicBezTo>
                <a:close/>
                <a:moveTo>
                  <a:pt x="4537419" y="1419678"/>
                </a:moveTo>
                <a:cubicBezTo>
                  <a:pt x="4542999" y="1421568"/>
                  <a:pt x="4547858" y="1425583"/>
                  <a:pt x="4550673" y="1431280"/>
                </a:cubicBezTo>
                <a:cubicBezTo>
                  <a:pt x="4556304" y="1442755"/>
                  <a:pt x="4551638" y="1456643"/>
                  <a:pt x="4540217" y="1462380"/>
                </a:cubicBezTo>
                <a:cubicBezTo>
                  <a:pt x="4528715" y="1467849"/>
                  <a:pt x="4514961" y="1463238"/>
                  <a:pt x="4509117" y="1451924"/>
                </a:cubicBezTo>
                <a:cubicBezTo>
                  <a:pt x="4503540" y="1440369"/>
                  <a:pt x="4508313" y="1426481"/>
                  <a:pt x="4519841" y="1420824"/>
                </a:cubicBezTo>
                <a:cubicBezTo>
                  <a:pt x="4525539" y="1418023"/>
                  <a:pt x="4531839" y="1417788"/>
                  <a:pt x="4537419" y="1419678"/>
                </a:cubicBezTo>
                <a:close/>
                <a:moveTo>
                  <a:pt x="3911028" y="1415587"/>
                </a:moveTo>
                <a:cubicBezTo>
                  <a:pt x="3915194" y="1417004"/>
                  <a:pt x="3918887" y="1419806"/>
                  <a:pt x="3921380" y="1423747"/>
                </a:cubicBezTo>
                <a:cubicBezTo>
                  <a:pt x="3927252" y="1432997"/>
                  <a:pt x="3924517" y="1445249"/>
                  <a:pt x="3915268" y="1451120"/>
                </a:cubicBezTo>
                <a:cubicBezTo>
                  <a:pt x="3914061" y="1451898"/>
                  <a:pt x="3912774" y="1452514"/>
                  <a:pt x="3911434" y="1453024"/>
                </a:cubicBezTo>
                <a:cubicBezTo>
                  <a:pt x="3901139" y="1456750"/>
                  <a:pt x="3889744" y="1451469"/>
                  <a:pt x="3885991" y="1441174"/>
                </a:cubicBezTo>
                <a:cubicBezTo>
                  <a:pt x="3882237" y="1430879"/>
                  <a:pt x="3887546" y="1419484"/>
                  <a:pt x="3897841" y="1415731"/>
                </a:cubicBezTo>
                <a:cubicBezTo>
                  <a:pt x="3902225" y="1414136"/>
                  <a:pt x="3906863" y="1414169"/>
                  <a:pt x="3911028" y="1415587"/>
                </a:cubicBezTo>
                <a:close/>
                <a:moveTo>
                  <a:pt x="4223580" y="1407024"/>
                </a:moveTo>
                <a:cubicBezTo>
                  <a:pt x="4227400" y="1408331"/>
                  <a:pt x="4230731" y="1411066"/>
                  <a:pt x="4232702" y="1414926"/>
                </a:cubicBezTo>
                <a:cubicBezTo>
                  <a:pt x="4232782" y="1415087"/>
                  <a:pt x="4232863" y="1415248"/>
                  <a:pt x="4232943" y="1415436"/>
                </a:cubicBezTo>
                <a:cubicBezTo>
                  <a:pt x="4236589" y="1423211"/>
                  <a:pt x="4233238" y="1432460"/>
                  <a:pt x="4225463" y="1436106"/>
                </a:cubicBezTo>
                <a:cubicBezTo>
                  <a:pt x="4225329" y="1436187"/>
                  <a:pt x="4225195" y="1436241"/>
                  <a:pt x="4225061" y="1436294"/>
                </a:cubicBezTo>
                <a:cubicBezTo>
                  <a:pt x="4217366" y="1440075"/>
                  <a:pt x="4208037" y="1436857"/>
                  <a:pt x="4204283" y="1429136"/>
                </a:cubicBezTo>
                <a:cubicBezTo>
                  <a:pt x="4204230" y="1429029"/>
                  <a:pt x="4204176" y="1428921"/>
                  <a:pt x="4204122" y="1428787"/>
                </a:cubicBezTo>
                <a:cubicBezTo>
                  <a:pt x="4200342" y="1420932"/>
                  <a:pt x="4203640" y="1411468"/>
                  <a:pt x="4211522" y="1407688"/>
                </a:cubicBezTo>
                <a:cubicBezTo>
                  <a:pt x="4215449" y="1405838"/>
                  <a:pt x="4219759" y="1405717"/>
                  <a:pt x="4223580" y="1407024"/>
                </a:cubicBezTo>
                <a:close/>
                <a:moveTo>
                  <a:pt x="15836" y="1399373"/>
                </a:moveTo>
                <a:cubicBezTo>
                  <a:pt x="18573" y="1400475"/>
                  <a:pt x="20889" y="1402620"/>
                  <a:pt x="22137" y="1405542"/>
                </a:cubicBezTo>
                <a:cubicBezTo>
                  <a:pt x="22167" y="1405596"/>
                  <a:pt x="22199" y="1405676"/>
                  <a:pt x="22229" y="1405730"/>
                </a:cubicBezTo>
                <a:cubicBezTo>
                  <a:pt x="24966" y="1411468"/>
                  <a:pt x="22523" y="1418357"/>
                  <a:pt x="16775" y="1421092"/>
                </a:cubicBezTo>
                <a:cubicBezTo>
                  <a:pt x="16660" y="1421146"/>
                  <a:pt x="16545" y="1421199"/>
                  <a:pt x="16427" y="1421253"/>
                </a:cubicBezTo>
                <a:cubicBezTo>
                  <a:pt x="10775" y="1423854"/>
                  <a:pt x="4091" y="1421387"/>
                  <a:pt x="1493" y="1415730"/>
                </a:cubicBezTo>
                <a:cubicBezTo>
                  <a:pt x="1282" y="1415355"/>
                  <a:pt x="1094" y="1414980"/>
                  <a:pt x="925" y="1414577"/>
                </a:cubicBezTo>
                <a:cubicBezTo>
                  <a:pt x="-1571" y="1408706"/>
                  <a:pt x="1156" y="1401950"/>
                  <a:pt x="7014" y="1399457"/>
                </a:cubicBezTo>
                <a:cubicBezTo>
                  <a:pt x="9943" y="1398210"/>
                  <a:pt x="13100" y="1398270"/>
                  <a:pt x="15836" y="1399373"/>
                </a:cubicBezTo>
                <a:close/>
                <a:moveTo>
                  <a:pt x="1079269" y="1252993"/>
                </a:moveTo>
                <a:cubicBezTo>
                  <a:pt x="1081414" y="1252054"/>
                  <a:pt x="1083934" y="1252993"/>
                  <a:pt x="1084899" y="1255137"/>
                </a:cubicBezTo>
                <a:cubicBezTo>
                  <a:pt x="1084953" y="1255245"/>
                  <a:pt x="1085007" y="1255352"/>
                  <a:pt x="1085060" y="1255459"/>
                </a:cubicBezTo>
                <a:cubicBezTo>
                  <a:pt x="1085972" y="1257497"/>
                  <a:pt x="1085060" y="1259856"/>
                  <a:pt x="1083022" y="1260768"/>
                </a:cubicBezTo>
                <a:cubicBezTo>
                  <a:pt x="1082969" y="1260795"/>
                  <a:pt x="1082915" y="1260821"/>
                  <a:pt x="1082862" y="1260848"/>
                </a:cubicBezTo>
                <a:cubicBezTo>
                  <a:pt x="1080744" y="1261894"/>
                  <a:pt x="1078170" y="1261009"/>
                  <a:pt x="1077125" y="1258891"/>
                </a:cubicBezTo>
                <a:cubicBezTo>
                  <a:pt x="1076159" y="1256666"/>
                  <a:pt x="1077098" y="1254065"/>
                  <a:pt x="1079269" y="1252993"/>
                </a:cubicBezTo>
                <a:close/>
                <a:moveTo>
                  <a:pt x="2266968" y="1230204"/>
                </a:moveTo>
                <a:cubicBezTo>
                  <a:pt x="2270078" y="1228622"/>
                  <a:pt x="2273885" y="1229802"/>
                  <a:pt x="2275547" y="1232885"/>
                </a:cubicBezTo>
                <a:cubicBezTo>
                  <a:pt x="2275574" y="1232938"/>
                  <a:pt x="2275601" y="1232965"/>
                  <a:pt x="2275601" y="1233019"/>
                </a:cubicBezTo>
                <a:cubicBezTo>
                  <a:pt x="2277049" y="1236102"/>
                  <a:pt x="2275681" y="1239775"/>
                  <a:pt x="2272598" y="1241196"/>
                </a:cubicBezTo>
                <a:cubicBezTo>
                  <a:pt x="2272437" y="1241303"/>
                  <a:pt x="2272276" y="1241384"/>
                  <a:pt x="2272089" y="1241464"/>
                </a:cubicBezTo>
                <a:cubicBezTo>
                  <a:pt x="2269113" y="1242805"/>
                  <a:pt x="2265627" y="1241491"/>
                  <a:pt x="2264287" y="1238515"/>
                </a:cubicBezTo>
                <a:cubicBezTo>
                  <a:pt x="2264287" y="1238515"/>
                  <a:pt x="2264287" y="1238515"/>
                  <a:pt x="2264287" y="1238488"/>
                </a:cubicBezTo>
                <a:cubicBezTo>
                  <a:pt x="2262732" y="1235459"/>
                  <a:pt x="2263938" y="1231759"/>
                  <a:pt x="2266968" y="1230204"/>
                </a:cubicBezTo>
                <a:close/>
                <a:moveTo>
                  <a:pt x="642716" y="1195046"/>
                </a:moveTo>
                <a:cubicBezTo>
                  <a:pt x="645760" y="1196061"/>
                  <a:pt x="648427" y="1198206"/>
                  <a:pt x="650036" y="1201249"/>
                </a:cubicBezTo>
                <a:cubicBezTo>
                  <a:pt x="653146" y="1207469"/>
                  <a:pt x="650626" y="1215029"/>
                  <a:pt x="644405" y="1218139"/>
                </a:cubicBezTo>
                <a:cubicBezTo>
                  <a:pt x="638427" y="1220820"/>
                  <a:pt x="631402" y="1218461"/>
                  <a:pt x="628239" y="1212751"/>
                </a:cubicBezTo>
                <a:cubicBezTo>
                  <a:pt x="624861" y="1206664"/>
                  <a:pt x="627059" y="1198997"/>
                  <a:pt x="633145" y="1195619"/>
                </a:cubicBezTo>
                <a:cubicBezTo>
                  <a:pt x="636255" y="1194145"/>
                  <a:pt x="639673" y="1194031"/>
                  <a:pt x="642716" y="1195046"/>
                </a:cubicBezTo>
                <a:close/>
                <a:moveTo>
                  <a:pt x="3367328" y="1159371"/>
                </a:moveTo>
                <a:cubicBezTo>
                  <a:pt x="3370167" y="1160397"/>
                  <a:pt x="3372613" y="1162508"/>
                  <a:pt x="3373994" y="1165457"/>
                </a:cubicBezTo>
                <a:cubicBezTo>
                  <a:pt x="3376755" y="1171355"/>
                  <a:pt x="3374235" y="1178379"/>
                  <a:pt x="3368337" y="1181141"/>
                </a:cubicBezTo>
                <a:cubicBezTo>
                  <a:pt x="3362546" y="1183849"/>
                  <a:pt x="3355656" y="1181489"/>
                  <a:pt x="3352787" y="1175779"/>
                </a:cubicBezTo>
                <a:cubicBezTo>
                  <a:pt x="3352733" y="1175671"/>
                  <a:pt x="3352679" y="1175591"/>
                  <a:pt x="3352653" y="1175484"/>
                </a:cubicBezTo>
                <a:cubicBezTo>
                  <a:pt x="3349864" y="1169586"/>
                  <a:pt x="3352411" y="1162561"/>
                  <a:pt x="3358310" y="1159800"/>
                </a:cubicBezTo>
                <a:cubicBezTo>
                  <a:pt x="3361259" y="1158406"/>
                  <a:pt x="3364490" y="1158346"/>
                  <a:pt x="3367328" y="1159371"/>
                </a:cubicBezTo>
                <a:close/>
                <a:moveTo>
                  <a:pt x="211864" y="1156151"/>
                </a:moveTo>
                <a:cubicBezTo>
                  <a:pt x="214670" y="1157059"/>
                  <a:pt x="217129" y="1159036"/>
                  <a:pt x="218577" y="1161864"/>
                </a:cubicBezTo>
                <a:cubicBezTo>
                  <a:pt x="221472" y="1167548"/>
                  <a:pt x="219220" y="1174492"/>
                  <a:pt x="213563" y="1177388"/>
                </a:cubicBezTo>
                <a:cubicBezTo>
                  <a:pt x="213539" y="1177388"/>
                  <a:pt x="213513" y="1177414"/>
                  <a:pt x="213488" y="1177414"/>
                </a:cubicBezTo>
                <a:cubicBezTo>
                  <a:pt x="207799" y="1180283"/>
                  <a:pt x="200869" y="1177977"/>
                  <a:pt x="198013" y="1172294"/>
                </a:cubicBezTo>
                <a:cubicBezTo>
                  <a:pt x="195172" y="1166637"/>
                  <a:pt x="197429" y="1159746"/>
                  <a:pt x="203070" y="1156851"/>
                </a:cubicBezTo>
                <a:cubicBezTo>
                  <a:pt x="205905" y="1155403"/>
                  <a:pt x="209058" y="1155242"/>
                  <a:pt x="211864" y="1156151"/>
                </a:cubicBezTo>
                <a:close/>
                <a:moveTo>
                  <a:pt x="3675255" y="1094591"/>
                </a:moveTo>
                <a:cubicBezTo>
                  <a:pt x="3679484" y="1096012"/>
                  <a:pt x="3683170" y="1099049"/>
                  <a:pt x="3685315" y="1103365"/>
                </a:cubicBezTo>
                <a:cubicBezTo>
                  <a:pt x="3689605" y="1111971"/>
                  <a:pt x="3686066" y="1122427"/>
                  <a:pt x="3677460" y="1126717"/>
                </a:cubicBezTo>
                <a:cubicBezTo>
                  <a:pt x="3668881" y="1130980"/>
                  <a:pt x="3658451" y="1127521"/>
                  <a:pt x="3654135" y="1118942"/>
                </a:cubicBezTo>
                <a:cubicBezTo>
                  <a:pt x="3654135" y="1118915"/>
                  <a:pt x="3654108" y="1118888"/>
                  <a:pt x="3654108" y="1118861"/>
                </a:cubicBezTo>
                <a:cubicBezTo>
                  <a:pt x="3649819" y="1110255"/>
                  <a:pt x="3653331" y="1099799"/>
                  <a:pt x="3661937" y="1095510"/>
                </a:cubicBezTo>
                <a:cubicBezTo>
                  <a:pt x="3666254" y="1093365"/>
                  <a:pt x="3671026" y="1093171"/>
                  <a:pt x="3675255" y="1094591"/>
                </a:cubicBezTo>
                <a:close/>
                <a:moveTo>
                  <a:pt x="2543650" y="1085697"/>
                </a:moveTo>
                <a:cubicBezTo>
                  <a:pt x="2546760" y="1084115"/>
                  <a:pt x="2550567" y="1085295"/>
                  <a:pt x="2552229" y="1088378"/>
                </a:cubicBezTo>
                <a:cubicBezTo>
                  <a:pt x="2552256" y="1088432"/>
                  <a:pt x="2552283" y="1088458"/>
                  <a:pt x="2552283" y="1088512"/>
                </a:cubicBezTo>
                <a:cubicBezTo>
                  <a:pt x="2553731" y="1091595"/>
                  <a:pt x="2552363" y="1095268"/>
                  <a:pt x="2549280" y="1096689"/>
                </a:cubicBezTo>
                <a:cubicBezTo>
                  <a:pt x="2549119" y="1096796"/>
                  <a:pt x="2548959" y="1096877"/>
                  <a:pt x="2548771" y="1096957"/>
                </a:cubicBezTo>
                <a:cubicBezTo>
                  <a:pt x="2545795" y="1098298"/>
                  <a:pt x="2542310" y="1096984"/>
                  <a:pt x="2540969" y="1094008"/>
                </a:cubicBezTo>
                <a:cubicBezTo>
                  <a:pt x="2540969" y="1094008"/>
                  <a:pt x="2540969" y="1094008"/>
                  <a:pt x="2540969" y="1093981"/>
                </a:cubicBezTo>
                <a:cubicBezTo>
                  <a:pt x="2539414" y="1090952"/>
                  <a:pt x="2540620" y="1087252"/>
                  <a:pt x="2543650" y="1085697"/>
                </a:cubicBezTo>
                <a:close/>
                <a:moveTo>
                  <a:pt x="4614948" y="1066069"/>
                </a:moveTo>
                <a:cubicBezTo>
                  <a:pt x="4623591" y="1068995"/>
                  <a:pt x="4631118" y="1075215"/>
                  <a:pt x="4635475" y="1084035"/>
                </a:cubicBezTo>
                <a:cubicBezTo>
                  <a:pt x="4644214" y="1101702"/>
                  <a:pt x="4636976" y="1123097"/>
                  <a:pt x="4619307" y="1131810"/>
                </a:cubicBezTo>
                <a:cubicBezTo>
                  <a:pt x="4619174" y="1131864"/>
                  <a:pt x="4619040" y="1131945"/>
                  <a:pt x="4618905" y="1131998"/>
                </a:cubicBezTo>
                <a:cubicBezTo>
                  <a:pt x="4601345" y="1140577"/>
                  <a:pt x="4580164" y="1133285"/>
                  <a:pt x="4571585" y="1115724"/>
                </a:cubicBezTo>
                <a:cubicBezTo>
                  <a:pt x="4571559" y="1115698"/>
                  <a:pt x="4571559" y="1115671"/>
                  <a:pt x="4571532" y="1115644"/>
                </a:cubicBezTo>
                <a:cubicBezTo>
                  <a:pt x="4562818" y="1097976"/>
                  <a:pt x="4570057" y="1076608"/>
                  <a:pt x="4587725" y="1067868"/>
                </a:cubicBezTo>
                <a:cubicBezTo>
                  <a:pt x="4596546" y="1063512"/>
                  <a:pt x="4606305" y="1063143"/>
                  <a:pt x="4614948" y="1066069"/>
                </a:cubicBezTo>
                <a:close/>
                <a:moveTo>
                  <a:pt x="3972830" y="1055696"/>
                </a:moveTo>
                <a:cubicBezTo>
                  <a:pt x="3985484" y="1050656"/>
                  <a:pt x="3999855" y="1056822"/>
                  <a:pt x="4004895" y="1069450"/>
                </a:cubicBezTo>
                <a:cubicBezTo>
                  <a:pt x="4009962" y="1082104"/>
                  <a:pt x="4003796" y="1096474"/>
                  <a:pt x="3991141" y="1101515"/>
                </a:cubicBezTo>
                <a:cubicBezTo>
                  <a:pt x="3979961" y="1105992"/>
                  <a:pt x="3967200" y="1101729"/>
                  <a:pt x="3960926" y="1091434"/>
                </a:cubicBezTo>
                <a:cubicBezTo>
                  <a:pt x="3953848" y="1079799"/>
                  <a:pt x="3957521" y="1064624"/>
                  <a:pt x="3969157" y="1057546"/>
                </a:cubicBezTo>
                <a:cubicBezTo>
                  <a:pt x="3970336" y="1056822"/>
                  <a:pt x="3971570" y="1056205"/>
                  <a:pt x="3972830" y="1055696"/>
                </a:cubicBezTo>
                <a:close/>
                <a:moveTo>
                  <a:pt x="4300686" y="1050501"/>
                </a:moveTo>
                <a:cubicBezTo>
                  <a:pt x="4307201" y="1052660"/>
                  <a:pt x="4312892" y="1057305"/>
                  <a:pt x="4316216" y="1063927"/>
                </a:cubicBezTo>
                <a:cubicBezTo>
                  <a:pt x="4322865" y="1077144"/>
                  <a:pt x="4317530" y="1093257"/>
                  <a:pt x="4304286" y="1099906"/>
                </a:cubicBezTo>
                <a:cubicBezTo>
                  <a:pt x="4304152" y="1099986"/>
                  <a:pt x="4304018" y="1100040"/>
                  <a:pt x="4303884" y="1100120"/>
                </a:cubicBezTo>
                <a:cubicBezTo>
                  <a:pt x="4290532" y="1106528"/>
                  <a:pt x="4274500" y="1100925"/>
                  <a:pt x="4268092" y="1087573"/>
                </a:cubicBezTo>
                <a:cubicBezTo>
                  <a:pt x="4261738" y="1074383"/>
                  <a:pt x="4267154" y="1058565"/>
                  <a:pt x="4280210" y="1051996"/>
                </a:cubicBezTo>
                <a:cubicBezTo>
                  <a:pt x="4286832" y="1048672"/>
                  <a:pt x="4294171" y="1048345"/>
                  <a:pt x="4300686" y="1050501"/>
                </a:cubicBezTo>
                <a:close/>
                <a:moveTo>
                  <a:pt x="1313403" y="1044893"/>
                </a:moveTo>
                <a:cubicBezTo>
                  <a:pt x="1316648" y="1043445"/>
                  <a:pt x="1320455" y="1044919"/>
                  <a:pt x="1321902" y="1048163"/>
                </a:cubicBezTo>
                <a:cubicBezTo>
                  <a:pt x="1323484" y="1051514"/>
                  <a:pt x="1322197" y="1055508"/>
                  <a:pt x="1318953" y="1057278"/>
                </a:cubicBezTo>
                <a:cubicBezTo>
                  <a:pt x="1318873" y="1057331"/>
                  <a:pt x="1318792" y="1057358"/>
                  <a:pt x="1318712" y="1057385"/>
                </a:cubicBezTo>
                <a:cubicBezTo>
                  <a:pt x="1315334" y="1058913"/>
                  <a:pt x="1311366" y="1057439"/>
                  <a:pt x="1309838" y="1054060"/>
                </a:cubicBezTo>
                <a:cubicBezTo>
                  <a:pt x="1308283" y="1050790"/>
                  <a:pt x="1309570" y="1046876"/>
                  <a:pt x="1312787" y="1045214"/>
                </a:cubicBezTo>
                <a:cubicBezTo>
                  <a:pt x="1313001" y="1045107"/>
                  <a:pt x="1313189" y="1045000"/>
                  <a:pt x="1313403" y="1044893"/>
                </a:cubicBezTo>
                <a:close/>
                <a:moveTo>
                  <a:pt x="865299" y="972434"/>
                </a:moveTo>
                <a:cubicBezTo>
                  <a:pt x="869016" y="973657"/>
                  <a:pt x="872266" y="976298"/>
                  <a:pt x="874170" y="980065"/>
                </a:cubicBezTo>
                <a:cubicBezTo>
                  <a:pt x="874170" y="980092"/>
                  <a:pt x="874196" y="980119"/>
                  <a:pt x="874196" y="980119"/>
                </a:cubicBezTo>
                <a:cubicBezTo>
                  <a:pt x="878030" y="987813"/>
                  <a:pt x="874894" y="997143"/>
                  <a:pt x="867199" y="1000977"/>
                </a:cubicBezTo>
                <a:lnTo>
                  <a:pt x="867199" y="1000173"/>
                </a:lnTo>
                <a:cubicBezTo>
                  <a:pt x="865778" y="1001245"/>
                  <a:pt x="864169" y="1002076"/>
                  <a:pt x="862454" y="1002586"/>
                </a:cubicBezTo>
                <a:cubicBezTo>
                  <a:pt x="854384" y="1005052"/>
                  <a:pt x="845831" y="1000521"/>
                  <a:pt x="843365" y="992451"/>
                </a:cubicBezTo>
                <a:cubicBezTo>
                  <a:pt x="840898" y="984381"/>
                  <a:pt x="845456" y="975829"/>
                  <a:pt x="853526" y="973363"/>
                </a:cubicBezTo>
                <a:cubicBezTo>
                  <a:pt x="853553" y="973336"/>
                  <a:pt x="853606" y="973336"/>
                  <a:pt x="853633" y="973309"/>
                </a:cubicBezTo>
                <a:cubicBezTo>
                  <a:pt x="857400" y="971405"/>
                  <a:pt x="861582" y="971211"/>
                  <a:pt x="865299" y="972434"/>
                </a:cubicBezTo>
                <a:close/>
                <a:moveTo>
                  <a:pt x="2829557" y="959932"/>
                </a:moveTo>
                <a:cubicBezTo>
                  <a:pt x="2834891" y="957358"/>
                  <a:pt x="2841299" y="959610"/>
                  <a:pt x="2843873" y="964945"/>
                </a:cubicBezTo>
                <a:cubicBezTo>
                  <a:pt x="2846420" y="970280"/>
                  <a:pt x="2844168" y="976688"/>
                  <a:pt x="2838833" y="979262"/>
                </a:cubicBezTo>
                <a:cubicBezTo>
                  <a:pt x="2838753" y="979316"/>
                  <a:pt x="2838645" y="979342"/>
                  <a:pt x="2838565" y="979396"/>
                </a:cubicBezTo>
                <a:cubicBezTo>
                  <a:pt x="2833337" y="981863"/>
                  <a:pt x="2827090" y="979664"/>
                  <a:pt x="2824623" y="974436"/>
                </a:cubicBezTo>
                <a:cubicBezTo>
                  <a:pt x="2824597" y="974382"/>
                  <a:pt x="2824543" y="974302"/>
                  <a:pt x="2824516" y="974222"/>
                </a:cubicBezTo>
                <a:cubicBezTo>
                  <a:pt x="2821969" y="968886"/>
                  <a:pt x="2824221" y="962479"/>
                  <a:pt x="2829557" y="959932"/>
                </a:cubicBezTo>
                <a:close/>
                <a:moveTo>
                  <a:pt x="2044200" y="956179"/>
                </a:moveTo>
                <a:cubicBezTo>
                  <a:pt x="2047820" y="954490"/>
                  <a:pt x="2052136" y="956071"/>
                  <a:pt x="2053825" y="959691"/>
                </a:cubicBezTo>
                <a:cubicBezTo>
                  <a:pt x="2055434" y="963257"/>
                  <a:pt x="2054040" y="967466"/>
                  <a:pt x="2050608" y="969343"/>
                </a:cubicBezTo>
                <a:cubicBezTo>
                  <a:pt x="2046988" y="971112"/>
                  <a:pt x="2042591" y="969611"/>
                  <a:pt x="2040822" y="965991"/>
                </a:cubicBezTo>
                <a:cubicBezTo>
                  <a:pt x="2039053" y="962372"/>
                  <a:pt x="2040554" y="957975"/>
                  <a:pt x="2044173" y="956206"/>
                </a:cubicBezTo>
                <a:cubicBezTo>
                  <a:pt x="2044173" y="956206"/>
                  <a:pt x="2044200" y="956206"/>
                  <a:pt x="2044200" y="956179"/>
                </a:cubicBezTo>
                <a:close/>
                <a:moveTo>
                  <a:pt x="411906" y="923441"/>
                </a:moveTo>
                <a:cubicBezTo>
                  <a:pt x="418448" y="921082"/>
                  <a:pt x="425660" y="924460"/>
                  <a:pt x="428046" y="931002"/>
                </a:cubicBezTo>
                <a:cubicBezTo>
                  <a:pt x="430593" y="936927"/>
                  <a:pt x="428153" y="943844"/>
                  <a:pt x="422416" y="946820"/>
                </a:cubicBezTo>
                <a:cubicBezTo>
                  <a:pt x="422362" y="946847"/>
                  <a:pt x="422308" y="946874"/>
                  <a:pt x="422255" y="946900"/>
                </a:cubicBezTo>
                <a:cubicBezTo>
                  <a:pt x="416276" y="950171"/>
                  <a:pt x="408796" y="947973"/>
                  <a:pt x="405525" y="941994"/>
                </a:cubicBezTo>
                <a:cubicBezTo>
                  <a:pt x="405042" y="941243"/>
                  <a:pt x="404667" y="940439"/>
                  <a:pt x="404345" y="939608"/>
                </a:cubicBezTo>
                <a:cubicBezTo>
                  <a:pt x="401986" y="933066"/>
                  <a:pt x="405364" y="925827"/>
                  <a:pt x="411906" y="923441"/>
                </a:cubicBezTo>
                <a:close/>
                <a:moveTo>
                  <a:pt x="3135780" y="856609"/>
                </a:moveTo>
                <a:cubicBezTo>
                  <a:pt x="3139758" y="857920"/>
                  <a:pt x="3143237" y="860748"/>
                  <a:pt x="3145275" y="864783"/>
                </a:cubicBezTo>
                <a:cubicBezTo>
                  <a:pt x="3149350" y="872853"/>
                  <a:pt x="3146106" y="882692"/>
                  <a:pt x="3138036" y="886767"/>
                </a:cubicBezTo>
                <a:cubicBezTo>
                  <a:pt x="3129966" y="890843"/>
                  <a:pt x="3120127" y="887599"/>
                  <a:pt x="3116051" y="879529"/>
                </a:cubicBezTo>
                <a:cubicBezTo>
                  <a:pt x="3111976" y="871459"/>
                  <a:pt x="3115220" y="861620"/>
                  <a:pt x="3123290" y="857544"/>
                </a:cubicBezTo>
                <a:cubicBezTo>
                  <a:pt x="3127325" y="855507"/>
                  <a:pt x="3131802" y="855299"/>
                  <a:pt x="3135780" y="856609"/>
                </a:cubicBezTo>
                <a:close/>
                <a:moveTo>
                  <a:pt x="1559711" y="852985"/>
                </a:moveTo>
                <a:cubicBezTo>
                  <a:pt x="1564751" y="850465"/>
                  <a:pt x="1570864" y="852503"/>
                  <a:pt x="1573384" y="857543"/>
                </a:cubicBezTo>
                <a:cubicBezTo>
                  <a:pt x="1575744" y="862583"/>
                  <a:pt x="1573759" y="868589"/>
                  <a:pt x="1568827" y="871216"/>
                </a:cubicBezTo>
                <a:cubicBezTo>
                  <a:pt x="1568800" y="871243"/>
                  <a:pt x="1568746" y="871243"/>
                  <a:pt x="1568719" y="871270"/>
                </a:cubicBezTo>
                <a:cubicBezTo>
                  <a:pt x="1563625" y="873656"/>
                  <a:pt x="1557539" y="871484"/>
                  <a:pt x="1555153" y="866390"/>
                </a:cubicBezTo>
                <a:cubicBezTo>
                  <a:pt x="1555126" y="866337"/>
                  <a:pt x="1555099" y="866283"/>
                  <a:pt x="1555073" y="866229"/>
                </a:cubicBezTo>
                <a:cubicBezTo>
                  <a:pt x="1552687" y="861296"/>
                  <a:pt x="1554778" y="855371"/>
                  <a:pt x="1559711" y="852985"/>
                </a:cubicBezTo>
                <a:close/>
                <a:moveTo>
                  <a:pt x="2325170" y="802375"/>
                </a:moveTo>
                <a:cubicBezTo>
                  <a:pt x="2327975" y="803340"/>
                  <a:pt x="2330415" y="805358"/>
                  <a:pt x="2331849" y="808213"/>
                </a:cubicBezTo>
                <a:cubicBezTo>
                  <a:pt x="2331849" y="808240"/>
                  <a:pt x="2331876" y="808267"/>
                  <a:pt x="2331876" y="808293"/>
                </a:cubicBezTo>
                <a:cubicBezTo>
                  <a:pt x="2334744" y="813977"/>
                  <a:pt x="2332438" y="820894"/>
                  <a:pt x="2326755" y="823763"/>
                </a:cubicBezTo>
                <a:cubicBezTo>
                  <a:pt x="2321741" y="825479"/>
                  <a:pt x="2316191" y="823629"/>
                  <a:pt x="2313189" y="819232"/>
                </a:cubicBezTo>
                <a:cubicBezTo>
                  <a:pt x="2309516" y="813870"/>
                  <a:pt x="2310910" y="806524"/>
                  <a:pt x="2316299" y="802851"/>
                </a:cubicBezTo>
                <a:cubicBezTo>
                  <a:pt x="2319195" y="801497"/>
                  <a:pt x="2322365" y="801410"/>
                  <a:pt x="2325170" y="802375"/>
                </a:cubicBezTo>
                <a:close/>
                <a:moveTo>
                  <a:pt x="3443842" y="776429"/>
                </a:moveTo>
                <a:cubicBezTo>
                  <a:pt x="3449465" y="778628"/>
                  <a:pt x="3454251" y="782971"/>
                  <a:pt x="3456865" y="788936"/>
                </a:cubicBezTo>
                <a:cubicBezTo>
                  <a:pt x="3462120" y="800867"/>
                  <a:pt x="3456677" y="814781"/>
                  <a:pt x="3444747" y="820009"/>
                </a:cubicBezTo>
                <a:cubicBezTo>
                  <a:pt x="3444022" y="820411"/>
                  <a:pt x="3443272" y="820787"/>
                  <a:pt x="3442521" y="821135"/>
                </a:cubicBezTo>
                <a:cubicBezTo>
                  <a:pt x="3430591" y="826363"/>
                  <a:pt x="3416676" y="820921"/>
                  <a:pt x="3411448" y="808990"/>
                </a:cubicBezTo>
                <a:cubicBezTo>
                  <a:pt x="3406193" y="797060"/>
                  <a:pt x="3411636" y="783145"/>
                  <a:pt x="3423566" y="777917"/>
                </a:cubicBezTo>
                <a:cubicBezTo>
                  <a:pt x="3424290" y="777515"/>
                  <a:pt x="3425041" y="777140"/>
                  <a:pt x="3425792" y="776791"/>
                </a:cubicBezTo>
                <a:cubicBezTo>
                  <a:pt x="3431757" y="774177"/>
                  <a:pt x="3438218" y="774231"/>
                  <a:pt x="3443842" y="776429"/>
                </a:cubicBezTo>
                <a:close/>
                <a:moveTo>
                  <a:pt x="1100118" y="763656"/>
                </a:moveTo>
                <a:cubicBezTo>
                  <a:pt x="1104867" y="765014"/>
                  <a:pt x="1109096" y="768184"/>
                  <a:pt x="1111683" y="772849"/>
                </a:cubicBezTo>
                <a:cubicBezTo>
                  <a:pt x="1116884" y="782152"/>
                  <a:pt x="1113533" y="793922"/>
                  <a:pt x="1104203" y="799097"/>
                </a:cubicBezTo>
                <a:cubicBezTo>
                  <a:pt x="1103694" y="799392"/>
                  <a:pt x="1103157" y="799659"/>
                  <a:pt x="1102621" y="799901"/>
                </a:cubicBezTo>
                <a:cubicBezTo>
                  <a:pt x="1093050" y="804271"/>
                  <a:pt x="1081763" y="800088"/>
                  <a:pt x="1077393" y="790517"/>
                </a:cubicBezTo>
                <a:cubicBezTo>
                  <a:pt x="1073023" y="781321"/>
                  <a:pt x="1076535" y="770302"/>
                  <a:pt x="1085436" y="765342"/>
                </a:cubicBezTo>
                <a:cubicBezTo>
                  <a:pt x="1090101" y="762755"/>
                  <a:pt x="1095369" y="762299"/>
                  <a:pt x="1100118" y="763656"/>
                </a:cubicBezTo>
                <a:close/>
                <a:moveTo>
                  <a:pt x="3752874" y="720440"/>
                </a:moveTo>
                <a:cubicBezTo>
                  <a:pt x="3760613" y="723057"/>
                  <a:pt x="3767356" y="728627"/>
                  <a:pt x="3771270" y="736523"/>
                </a:cubicBezTo>
                <a:cubicBezTo>
                  <a:pt x="3779072" y="752314"/>
                  <a:pt x="3772610" y="771429"/>
                  <a:pt x="3756819" y="779258"/>
                </a:cubicBezTo>
                <a:cubicBezTo>
                  <a:pt x="3756738" y="779312"/>
                  <a:pt x="3756658" y="779339"/>
                  <a:pt x="3756578" y="779392"/>
                </a:cubicBezTo>
                <a:cubicBezTo>
                  <a:pt x="3740920" y="787113"/>
                  <a:pt x="3721939" y="780706"/>
                  <a:pt x="3714191" y="765049"/>
                </a:cubicBezTo>
                <a:cubicBezTo>
                  <a:pt x="3714164" y="764968"/>
                  <a:pt x="3714110" y="764888"/>
                  <a:pt x="3714083" y="764807"/>
                </a:cubicBezTo>
                <a:cubicBezTo>
                  <a:pt x="3706255" y="749016"/>
                  <a:pt x="3712716" y="729874"/>
                  <a:pt x="3728507" y="722072"/>
                </a:cubicBezTo>
                <a:cubicBezTo>
                  <a:pt x="3736403" y="718158"/>
                  <a:pt x="3745136" y="717823"/>
                  <a:pt x="3752874" y="720440"/>
                </a:cubicBezTo>
                <a:close/>
                <a:moveTo>
                  <a:pt x="4690204" y="719863"/>
                </a:moveTo>
                <a:cubicBezTo>
                  <a:pt x="4700362" y="723245"/>
                  <a:pt x="4709230" y="730504"/>
                  <a:pt x="4714404" y="740839"/>
                </a:cubicBezTo>
                <a:cubicBezTo>
                  <a:pt x="4724726" y="761483"/>
                  <a:pt x="4716361" y="786604"/>
                  <a:pt x="4695717" y="796952"/>
                </a:cubicBezTo>
                <a:cubicBezTo>
                  <a:pt x="4695610" y="797006"/>
                  <a:pt x="4695475" y="797060"/>
                  <a:pt x="4695368" y="797140"/>
                </a:cubicBezTo>
                <a:cubicBezTo>
                  <a:pt x="4674590" y="807274"/>
                  <a:pt x="4649550" y="798668"/>
                  <a:pt x="4639415" y="777917"/>
                </a:cubicBezTo>
                <a:cubicBezTo>
                  <a:pt x="4629335" y="757300"/>
                  <a:pt x="4637753" y="732420"/>
                  <a:pt x="4658263" y="722152"/>
                </a:cubicBezTo>
                <a:cubicBezTo>
                  <a:pt x="4668598" y="716978"/>
                  <a:pt x="4680046" y="716481"/>
                  <a:pt x="4690204" y="719863"/>
                </a:cubicBezTo>
                <a:close/>
                <a:moveTo>
                  <a:pt x="4064467" y="696958"/>
                </a:moveTo>
                <a:cubicBezTo>
                  <a:pt x="4072389" y="699659"/>
                  <a:pt x="4079279" y="705383"/>
                  <a:pt x="4083261" y="713493"/>
                </a:cubicBezTo>
                <a:cubicBezTo>
                  <a:pt x="4091251" y="729686"/>
                  <a:pt x="4084575" y="749311"/>
                  <a:pt x="4068354" y="757274"/>
                </a:cubicBezTo>
                <a:cubicBezTo>
                  <a:pt x="4052215" y="765210"/>
                  <a:pt x="4032697" y="758615"/>
                  <a:pt x="4024653" y="742528"/>
                </a:cubicBezTo>
                <a:cubicBezTo>
                  <a:pt x="4024627" y="742475"/>
                  <a:pt x="4024600" y="742421"/>
                  <a:pt x="4024573" y="742367"/>
                </a:cubicBezTo>
                <a:cubicBezTo>
                  <a:pt x="4016611" y="726147"/>
                  <a:pt x="4023286" y="706549"/>
                  <a:pt x="4039480" y="698560"/>
                </a:cubicBezTo>
                <a:cubicBezTo>
                  <a:pt x="4047590" y="694578"/>
                  <a:pt x="4056545" y="694257"/>
                  <a:pt x="4064467" y="696958"/>
                </a:cubicBezTo>
                <a:close/>
                <a:moveTo>
                  <a:pt x="4379653" y="690654"/>
                </a:moveTo>
                <a:cubicBezTo>
                  <a:pt x="4389851" y="694122"/>
                  <a:pt x="4398726" y="701482"/>
                  <a:pt x="4403860" y="711911"/>
                </a:cubicBezTo>
                <a:cubicBezTo>
                  <a:pt x="4414155" y="732769"/>
                  <a:pt x="4405576" y="757997"/>
                  <a:pt x="4384717" y="768266"/>
                </a:cubicBezTo>
                <a:cubicBezTo>
                  <a:pt x="4363912" y="778507"/>
                  <a:pt x="4338738" y="770009"/>
                  <a:pt x="4328415" y="749231"/>
                </a:cubicBezTo>
                <a:cubicBezTo>
                  <a:pt x="4328389" y="749204"/>
                  <a:pt x="4328389" y="749150"/>
                  <a:pt x="4328362" y="749123"/>
                </a:cubicBezTo>
                <a:cubicBezTo>
                  <a:pt x="4318094" y="728265"/>
                  <a:pt x="4326646" y="703037"/>
                  <a:pt x="4347505" y="692741"/>
                </a:cubicBezTo>
                <a:cubicBezTo>
                  <a:pt x="4357934" y="687607"/>
                  <a:pt x="4369456" y="687185"/>
                  <a:pt x="4379653" y="690654"/>
                </a:cubicBezTo>
                <a:close/>
                <a:moveTo>
                  <a:pt x="1830136" y="676283"/>
                </a:moveTo>
                <a:cubicBezTo>
                  <a:pt x="1833699" y="677533"/>
                  <a:pt x="1836782" y="680140"/>
                  <a:pt x="1838538" y="683813"/>
                </a:cubicBezTo>
                <a:cubicBezTo>
                  <a:pt x="1842211" y="691212"/>
                  <a:pt x="1839235" y="700222"/>
                  <a:pt x="1831836" y="703920"/>
                </a:cubicBezTo>
                <a:cubicBezTo>
                  <a:pt x="1824409" y="707460"/>
                  <a:pt x="1815535" y="704484"/>
                  <a:pt x="1811728" y="697218"/>
                </a:cubicBezTo>
                <a:cubicBezTo>
                  <a:pt x="1808055" y="689818"/>
                  <a:pt x="1811031" y="680810"/>
                  <a:pt x="1818430" y="677110"/>
                </a:cubicBezTo>
                <a:cubicBezTo>
                  <a:pt x="1818565" y="677030"/>
                  <a:pt x="1818725" y="676949"/>
                  <a:pt x="1818860" y="676896"/>
                </a:cubicBezTo>
                <a:cubicBezTo>
                  <a:pt x="1822533" y="675140"/>
                  <a:pt x="1826574" y="675033"/>
                  <a:pt x="1830136" y="676283"/>
                </a:cubicBezTo>
                <a:close/>
                <a:moveTo>
                  <a:pt x="637094" y="671337"/>
                </a:moveTo>
                <a:cubicBezTo>
                  <a:pt x="654957" y="670268"/>
                  <a:pt x="672557" y="679764"/>
                  <a:pt x="681002" y="696815"/>
                </a:cubicBezTo>
                <a:cubicBezTo>
                  <a:pt x="692262" y="719550"/>
                  <a:pt x="682959" y="747084"/>
                  <a:pt x="660224" y="758344"/>
                </a:cubicBezTo>
                <a:cubicBezTo>
                  <a:pt x="637489" y="769605"/>
                  <a:pt x="609955" y="760302"/>
                  <a:pt x="598694" y="737567"/>
                </a:cubicBezTo>
                <a:cubicBezTo>
                  <a:pt x="587434" y="714831"/>
                  <a:pt x="596737" y="687297"/>
                  <a:pt x="619472" y="676037"/>
                </a:cubicBezTo>
                <a:cubicBezTo>
                  <a:pt x="625156" y="673222"/>
                  <a:pt x="631139" y="671693"/>
                  <a:pt x="637094" y="671337"/>
                </a:cubicBezTo>
                <a:close/>
                <a:moveTo>
                  <a:pt x="2610559" y="669420"/>
                </a:moveTo>
                <a:cubicBezTo>
                  <a:pt x="2614429" y="670710"/>
                  <a:pt x="2617848" y="673358"/>
                  <a:pt x="2620059" y="677111"/>
                </a:cubicBezTo>
                <a:cubicBezTo>
                  <a:pt x="2624939" y="685396"/>
                  <a:pt x="2622178" y="696093"/>
                  <a:pt x="2613893" y="700972"/>
                </a:cubicBezTo>
                <a:cubicBezTo>
                  <a:pt x="2613893" y="700972"/>
                  <a:pt x="2613866" y="700972"/>
                  <a:pt x="2613866" y="700999"/>
                </a:cubicBezTo>
                <a:cubicBezTo>
                  <a:pt x="2605206" y="705208"/>
                  <a:pt x="2594777" y="701589"/>
                  <a:pt x="2590568" y="692929"/>
                </a:cubicBezTo>
                <a:cubicBezTo>
                  <a:pt x="2590461" y="692742"/>
                  <a:pt x="2590380" y="692554"/>
                  <a:pt x="2590273" y="692366"/>
                </a:cubicBezTo>
                <a:cubicBezTo>
                  <a:pt x="2586305" y="683921"/>
                  <a:pt x="2589898" y="673867"/>
                  <a:pt x="2598343" y="669873"/>
                </a:cubicBezTo>
                <a:cubicBezTo>
                  <a:pt x="2602365" y="668197"/>
                  <a:pt x="2606688" y="668130"/>
                  <a:pt x="2610559" y="669420"/>
                </a:cubicBezTo>
                <a:close/>
                <a:moveTo>
                  <a:pt x="1351019" y="569109"/>
                </a:moveTo>
                <a:cubicBezTo>
                  <a:pt x="1356884" y="571040"/>
                  <a:pt x="1362011" y="575208"/>
                  <a:pt x="1365014" y="581156"/>
                </a:cubicBezTo>
                <a:cubicBezTo>
                  <a:pt x="1371019" y="593055"/>
                  <a:pt x="1366247" y="607567"/>
                  <a:pt x="1354343" y="613570"/>
                </a:cubicBezTo>
                <a:cubicBezTo>
                  <a:pt x="1354316" y="613578"/>
                  <a:pt x="1354316" y="613589"/>
                  <a:pt x="1354290" y="613597"/>
                </a:cubicBezTo>
                <a:cubicBezTo>
                  <a:pt x="1342386" y="619573"/>
                  <a:pt x="1327881" y="614757"/>
                  <a:pt x="1321902" y="602846"/>
                </a:cubicBezTo>
                <a:cubicBezTo>
                  <a:pt x="1315951" y="590955"/>
                  <a:pt x="1320723" y="576481"/>
                  <a:pt x="1332600" y="570488"/>
                </a:cubicBezTo>
                <a:cubicBezTo>
                  <a:pt x="1338552" y="567485"/>
                  <a:pt x="1345154" y="567178"/>
                  <a:pt x="1351019" y="569109"/>
                </a:cubicBezTo>
                <a:close/>
                <a:moveTo>
                  <a:pt x="2906890" y="555761"/>
                </a:moveTo>
                <a:cubicBezTo>
                  <a:pt x="2912828" y="557691"/>
                  <a:pt x="2918030" y="561886"/>
                  <a:pt x="2921086" y="567889"/>
                </a:cubicBezTo>
                <a:cubicBezTo>
                  <a:pt x="2927199" y="579894"/>
                  <a:pt x="2922426" y="594586"/>
                  <a:pt x="2910415" y="600702"/>
                </a:cubicBezTo>
                <a:cubicBezTo>
                  <a:pt x="2898270" y="606721"/>
                  <a:pt x="2883551" y="601812"/>
                  <a:pt x="2877439" y="589709"/>
                </a:cubicBezTo>
                <a:cubicBezTo>
                  <a:pt x="2871567" y="577741"/>
                  <a:pt x="2876393" y="563275"/>
                  <a:pt x="2888270" y="557223"/>
                </a:cubicBezTo>
                <a:cubicBezTo>
                  <a:pt x="2894276" y="554166"/>
                  <a:pt x="2900951" y="553831"/>
                  <a:pt x="2906890" y="555761"/>
                </a:cubicBezTo>
                <a:close/>
                <a:moveTo>
                  <a:pt x="2104792" y="518178"/>
                </a:moveTo>
                <a:cubicBezTo>
                  <a:pt x="2109959" y="519900"/>
                  <a:pt x="2114470" y="523594"/>
                  <a:pt x="2117097" y="528850"/>
                </a:cubicBezTo>
                <a:cubicBezTo>
                  <a:pt x="2120878" y="539146"/>
                  <a:pt x="2116400" y="550647"/>
                  <a:pt x="2106641" y="555661"/>
                </a:cubicBezTo>
                <a:cubicBezTo>
                  <a:pt x="2096802" y="560513"/>
                  <a:pt x="2084898" y="557156"/>
                  <a:pt x="2079027" y="547885"/>
                </a:cubicBezTo>
                <a:cubicBezTo>
                  <a:pt x="2073772" y="537373"/>
                  <a:pt x="2078035" y="524591"/>
                  <a:pt x="2088544" y="519332"/>
                </a:cubicBezTo>
                <a:cubicBezTo>
                  <a:pt x="2093799" y="516704"/>
                  <a:pt x="2099624" y="516455"/>
                  <a:pt x="2104792" y="518178"/>
                </a:cubicBezTo>
                <a:close/>
                <a:moveTo>
                  <a:pt x="872734" y="466128"/>
                </a:moveTo>
                <a:cubicBezTo>
                  <a:pt x="891112" y="465053"/>
                  <a:pt x="909205" y="474842"/>
                  <a:pt x="917871" y="492387"/>
                </a:cubicBezTo>
                <a:cubicBezTo>
                  <a:pt x="929426" y="515782"/>
                  <a:pt x="919828" y="544109"/>
                  <a:pt x="896423" y="555659"/>
                </a:cubicBezTo>
                <a:cubicBezTo>
                  <a:pt x="873017" y="567209"/>
                  <a:pt x="844705" y="557606"/>
                  <a:pt x="833150" y="534211"/>
                </a:cubicBezTo>
                <a:cubicBezTo>
                  <a:pt x="821595" y="510816"/>
                  <a:pt x="831193" y="482489"/>
                  <a:pt x="854599" y="470939"/>
                </a:cubicBezTo>
                <a:cubicBezTo>
                  <a:pt x="860450" y="468052"/>
                  <a:pt x="866608" y="466486"/>
                  <a:pt x="872734" y="466128"/>
                </a:cubicBezTo>
                <a:close/>
                <a:moveTo>
                  <a:pt x="3210987" y="463378"/>
                </a:moveTo>
                <a:cubicBezTo>
                  <a:pt x="3218829" y="466107"/>
                  <a:pt x="3225625" y="471827"/>
                  <a:pt x="3229513" y="479892"/>
                </a:cubicBezTo>
                <a:cubicBezTo>
                  <a:pt x="3237314" y="496021"/>
                  <a:pt x="3230585" y="515418"/>
                  <a:pt x="3214445" y="523220"/>
                </a:cubicBezTo>
                <a:cubicBezTo>
                  <a:pt x="3214391" y="523244"/>
                  <a:pt x="3214338" y="523268"/>
                  <a:pt x="3214311" y="523293"/>
                </a:cubicBezTo>
                <a:cubicBezTo>
                  <a:pt x="3198332" y="531078"/>
                  <a:pt x="3179055" y="524445"/>
                  <a:pt x="3171281" y="508474"/>
                </a:cubicBezTo>
                <a:cubicBezTo>
                  <a:pt x="3171227" y="508365"/>
                  <a:pt x="3171173" y="508252"/>
                  <a:pt x="3171119" y="508139"/>
                </a:cubicBezTo>
                <a:cubicBezTo>
                  <a:pt x="3163318" y="492010"/>
                  <a:pt x="3170074" y="472613"/>
                  <a:pt x="3186187" y="464811"/>
                </a:cubicBezTo>
                <a:cubicBezTo>
                  <a:pt x="3194257" y="460912"/>
                  <a:pt x="3203145" y="460649"/>
                  <a:pt x="3210987" y="463378"/>
                </a:cubicBezTo>
                <a:close/>
                <a:moveTo>
                  <a:pt x="3519329" y="392998"/>
                </a:moveTo>
                <a:cubicBezTo>
                  <a:pt x="3529413" y="396378"/>
                  <a:pt x="3538207" y="403605"/>
                  <a:pt x="3543328" y="413878"/>
                </a:cubicBezTo>
                <a:cubicBezTo>
                  <a:pt x="3553543" y="434425"/>
                  <a:pt x="3545178" y="459372"/>
                  <a:pt x="3524641" y="469600"/>
                </a:cubicBezTo>
                <a:cubicBezTo>
                  <a:pt x="3524614" y="469616"/>
                  <a:pt x="3524587" y="469630"/>
                  <a:pt x="3524560" y="469643"/>
                </a:cubicBezTo>
                <a:cubicBezTo>
                  <a:pt x="3503970" y="479826"/>
                  <a:pt x="3479063" y="471402"/>
                  <a:pt x="3468875" y="450833"/>
                </a:cubicBezTo>
                <a:cubicBezTo>
                  <a:pt x="3458714" y="430299"/>
                  <a:pt x="3467079" y="405411"/>
                  <a:pt x="3487589" y="395199"/>
                </a:cubicBezTo>
                <a:cubicBezTo>
                  <a:pt x="3497870" y="390084"/>
                  <a:pt x="3509245" y="389618"/>
                  <a:pt x="3519329" y="392998"/>
                </a:cubicBezTo>
                <a:close/>
                <a:moveTo>
                  <a:pt x="1611726" y="391251"/>
                </a:moveTo>
                <a:cubicBezTo>
                  <a:pt x="1619149" y="393245"/>
                  <a:pt x="1625812" y="398070"/>
                  <a:pt x="1629954" y="405253"/>
                </a:cubicBezTo>
                <a:cubicBezTo>
                  <a:pt x="1637165" y="420074"/>
                  <a:pt x="1631214" y="437944"/>
                  <a:pt x="1616548" y="445469"/>
                </a:cubicBezTo>
                <a:cubicBezTo>
                  <a:pt x="1601722" y="452684"/>
                  <a:pt x="1583866" y="446728"/>
                  <a:pt x="1576333" y="432063"/>
                </a:cubicBezTo>
                <a:cubicBezTo>
                  <a:pt x="1570354" y="418080"/>
                  <a:pt x="1575770" y="401830"/>
                  <a:pt x="1588934" y="394234"/>
                </a:cubicBezTo>
                <a:cubicBezTo>
                  <a:pt x="1596119" y="390093"/>
                  <a:pt x="1604303" y="389256"/>
                  <a:pt x="1611726" y="391251"/>
                </a:cubicBezTo>
                <a:close/>
                <a:moveTo>
                  <a:pt x="2388073" y="376704"/>
                </a:moveTo>
                <a:cubicBezTo>
                  <a:pt x="2394866" y="378984"/>
                  <a:pt x="2400792" y="383855"/>
                  <a:pt x="2404237" y="390777"/>
                </a:cubicBezTo>
                <a:cubicBezTo>
                  <a:pt x="2404639" y="391485"/>
                  <a:pt x="2404987" y="392212"/>
                  <a:pt x="2405309" y="392952"/>
                </a:cubicBezTo>
                <a:cubicBezTo>
                  <a:pt x="2411314" y="406494"/>
                  <a:pt x="2405175" y="422325"/>
                  <a:pt x="2391636" y="428312"/>
                </a:cubicBezTo>
                <a:cubicBezTo>
                  <a:pt x="2390939" y="428703"/>
                  <a:pt x="2390215" y="429065"/>
                  <a:pt x="2389464" y="429392"/>
                </a:cubicBezTo>
                <a:cubicBezTo>
                  <a:pt x="2375925" y="435379"/>
                  <a:pt x="2360080" y="429253"/>
                  <a:pt x="2354101" y="415711"/>
                </a:cubicBezTo>
                <a:cubicBezTo>
                  <a:pt x="2347211" y="401866"/>
                  <a:pt x="2352868" y="385062"/>
                  <a:pt x="2366702" y="378177"/>
                </a:cubicBezTo>
                <a:cubicBezTo>
                  <a:pt x="2373619" y="374734"/>
                  <a:pt x="2381280" y="374423"/>
                  <a:pt x="2388073" y="376704"/>
                </a:cubicBezTo>
                <a:close/>
                <a:moveTo>
                  <a:pt x="4748673" y="362482"/>
                </a:moveTo>
                <a:cubicBezTo>
                  <a:pt x="4769541" y="361582"/>
                  <a:pt x="4789916" y="373007"/>
                  <a:pt x="4799447" y="393073"/>
                </a:cubicBezTo>
                <a:cubicBezTo>
                  <a:pt x="4812155" y="419823"/>
                  <a:pt x="4800760" y="451806"/>
                  <a:pt x="4774004" y="464506"/>
                </a:cubicBezTo>
                <a:cubicBezTo>
                  <a:pt x="4747971" y="476860"/>
                  <a:pt x="4716843" y="466442"/>
                  <a:pt x="4703492" y="440913"/>
                </a:cubicBezTo>
                <a:cubicBezTo>
                  <a:pt x="4703171" y="440302"/>
                  <a:pt x="4702875" y="439684"/>
                  <a:pt x="4702581" y="439060"/>
                </a:cubicBezTo>
                <a:cubicBezTo>
                  <a:pt x="4689873" y="412309"/>
                  <a:pt x="4701267" y="380326"/>
                  <a:pt x="4728024" y="367626"/>
                </a:cubicBezTo>
                <a:cubicBezTo>
                  <a:pt x="4734706" y="364451"/>
                  <a:pt x="4741717" y="362782"/>
                  <a:pt x="4748673" y="362482"/>
                </a:cubicBezTo>
                <a:close/>
                <a:moveTo>
                  <a:pt x="3810814" y="345788"/>
                </a:moveTo>
                <a:cubicBezTo>
                  <a:pt x="3830810" y="343173"/>
                  <a:pt x="3851345" y="352446"/>
                  <a:pt x="3862183" y="370937"/>
                </a:cubicBezTo>
                <a:cubicBezTo>
                  <a:pt x="3874757" y="396484"/>
                  <a:pt x="3864355" y="427400"/>
                  <a:pt x="3838858" y="440109"/>
                </a:cubicBezTo>
                <a:cubicBezTo>
                  <a:pt x="3813308" y="452693"/>
                  <a:pt x="3782395" y="442269"/>
                  <a:pt x="3769687" y="416784"/>
                </a:cubicBezTo>
                <a:cubicBezTo>
                  <a:pt x="3759875" y="392936"/>
                  <a:pt x="3769124" y="365505"/>
                  <a:pt x="3791377" y="352465"/>
                </a:cubicBezTo>
                <a:cubicBezTo>
                  <a:pt x="3797543" y="348853"/>
                  <a:pt x="3804149" y="346660"/>
                  <a:pt x="3810814" y="345788"/>
                </a:cubicBezTo>
                <a:close/>
                <a:moveTo>
                  <a:pt x="4140830" y="339436"/>
                </a:moveTo>
                <a:cubicBezTo>
                  <a:pt x="4150797" y="342730"/>
                  <a:pt x="4159510" y="349827"/>
                  <a:pt x="4164604" y="359946"/>
                </a:cubicBezTo>
                <a:cubicBezTo>
                  <a:pt x="4174524" y="380318"/>
                  <a:pt x="4166293" y="404891"/>
                  <a:pt x="4146104" y="415175"/>
                </a:cubicBezTo>
                <a:cubicBezTo>
                  <a:pt x="4125889" y="425138"/>
                  <a:pt x="4101439" y="416943"/>
                  <a:pt x="4091331" y="396825"/>
                </a:cubicBezTo>
                <a:cubicBezTo>
                  <a:pt x="4081143" y="376589"/>
                  <a:pt x="4089294" y="351926"/>
                  <a:pt x="4109535" y="341743"/>
                </a:cubicBezTo>
                <a:cubicBezTo>
                  <a:pt x="4119643" y="336651"/>
                  <a:pt x="4130863" y="336142"/>
                  <a:pt x="4140830" y="339436"/>
                </a:cubicBezTo>
                <a:close/>
                <a:moveTo>
                  <a:pt x="4436802" y="335081"/>
                </a:moveTo>
                <a:cubicBezTo>
                  <a:pt x="4456722" y="333866"/>
                  <a:pt x="4476368" y="344427"/>
                  <a:pt x="4485819" y="363423"/>
                </a:cubicBezTo>
                <a:cubicBezTo>
                  <a:pt x="4498393" y="388748"/>
                  <a:pt x="4488070" y="419484"/>
                  <a:pt x="4462734" y="432066"/>
                </a:cubicBezTo>
                <a:cubicBezTo>
                  <a:pt x="4437399" y="444487"/>
                  <a:pt x="4406782" y="434206"/>
                  <a:pt x="4394100" y="409009"/>
                </a:cubicBezTo>
                <a:cubicBezTo>
                  <a:pt x="4394100" y="409004"/>
                  <a:pt x="4394100" y="408996"/>
                  <a:pt x="4394100" y="408991"/>
                </a:cubicBezTo>
                <a:cubicBezTo>
                  <a:pt x="4381499" y="383662"/>
                  <a:pt x="4391848" y="352930"/>
                  <a:pt x="4417157" y="340345"/>
                </a:cubicBezTo>
                <a:cubicBezTo>
                  <a:pt x="4423491" y="337200"/>
                  <a:pt x="4430161" y="335486"/>
                  <a:pt x="4436802" y="335081"/>
                </a:cubicBezTo>
                <a:close/>
                <a:moveTo>
                  <a:pt x="1119827" y="271003"/>
                </a:moveTo>
                <a:cubicBezTo>
                  <a:pt x="1139747" y="269789"/>
                  <a:pt x="1159392" y="280350"/>
                  <a:pt x="1168843" y="299345"/>
                </a:cubicBezTo>
                <a:cubicBezTo>
                  <a:pt x="1181417" y="324670"/>
                  <a:pt x="1171095" y="355405"/>
                  <a:pt x="1145760" y="367987"/>
                </a:cubicBezTo>
                <a:cubicBezTo>
                  <a:pt x="1120451" y="380567"/>
                  <a:pt x="1089726" y="370245"/>
                  <a:pt x="1077125" y="344930"/>
                </a:cubicBezTo>
                <a:cubicBezTo>
                  <a:pt x="1077125" y="344925"/>
                  <a:pt x="1077125" y="344917"/>
                  <a:pt x="1077125" y="344912"/>
                </a:cubicBezTo>
                <a:cubicBezTo>
                  <a:pt x="1064524" y="319584"/>
                  <a:pt x="1074873" y="288852"/>
                  <a:pt x="1100182" y="276267"/>
                </a:cubicBezTo>
                <a:cubicBezTo>
                  <a:pt x="1106516" y="273122"/>
                  <a:pt x="1113187" y="271408"/>
                  <a:pt x="1119827" y="271003"/>
                </a:cubicBezTo>
                <a:close/>
                <a:moveTo>
                  <a:pt x="2681187" y="254885"/>
                </a:moveTo>
                <a:cubicBezTo>
                  <a:pt x="2689967" y="257839"/>
                  <a:pt x="2697622" y="264142"/>
                  <a:pt x="2702072" y="273094"/>
                </a:cubicBezTo>
                <a:cubicBezTo>
                  <a:pt x="2710946" y="290998"/>
                  <a:pt x="2703654" y="312719"/>
                  <a:pt x="2685745" y="321607"/>
                </a:cubicBezTo>
                <a:cubicBezTo>
                  <a:pt x="2685745" y="321612"/>
                  <a:pt x="2685718" y="321615"/>
                  <a:pt x="2685718" y="321620"/>
                </a:cubicBezTo>
                <a:cubicBezTo>
                  <a:pt x="2667809" y="330495"/>
                  <a:pt x="2646092" y="323165"/>
                  <a:pt x="2637218" y="305253"/>
                </a:cubicBezTo>
                <a:cubicBezTo>
                  <a:pt x="2628344" y="287352"/>
                  <a:pt x="2635663" y="265651"/>
                  <a:pt x="2653546" y="256769"/>
                </a:cubicBezTo>
                <a:cubicBezTo>
                  <a:pt x="2662501" y="252325"/>
                  <a:pt x="2672407" y="251931"/>
                  <a:pt x="2681187" y="254885"/>
                </a:cubicBezTo>
                <a:close/>
                <a:moveTo>
                  <a:pt x="1885312" y="226634"/>
                </a:moveTo>
                <a:cubicBezTo>
                  <a:pt x="1894351" y="229673"/>
                  <a:pt x="1902227" y="236162"/>
                  <a:pt x="1906798" y="245379"/>
                </a:cubicBezTo>
                <a:cubicBezTo>
                  <a:pt x="1915967" y="263811"/>
                  <a:pt x="1908460" y="286176"/>
                  <a:pt x="1890014" y="295331"/>
                </a:cubicBezTo>
                <a:cubicBezTo>
                  <a:pt x="1871649" y="304455"/>
                  <a:pt x="1849370" y="297026"/>
                  <a:pt x="1840147" y="278709"/>
                </a:cubicBezTo>
                <a:cubicBezTo>
                  <a:pt x="1840120" y="278650"/>
                  <a:pt x="1840093" y="278594"/>
                  <a:pt x="1840067" y="278535"/>
                </a:cubicBezTo>
                <a:cubicBezTo>
                  <a:pt x="1830897" y="260103"/>
                  <a:pt x="1838431" y="237738"/>
                  <a:pt x="1856850" y="228582"/>
                </a:cubicBezTo>
                <a:cubicBezTo>
                  <a:pt x="1866073" y="224003"/>
                  <a:pt x="1876274" y="223594"/>
                  <a:pt x="1885312" y="226634"/>
                </a:cubicBezTo>
                <a:close/>
                <a:moveTo>
                  <a:pt x="2964450" y="150066"/>
                </a:moveTo>
                <a:cubicBezTo>
                  <a:pt x="2982068" y="148940"/>
                  <a:pt x="2999487" y="158235"/>
                  <a:pt x="3007872" y="175019"/>
                </a:cubicBezTo>
                <a:cubicBezTo>
                  <a:pt x="3019078" y="197397"/>
                  <a:pt x="3010016" y="224618"/>
                  <a:pt x="2987630" y="235814"/>
                </a:cubicBezTo>
                <a:cubicBezTo>
                  <a:pt x="2965189" y="246878"/>
                  <a:pt x="2938030" y="237782"/>
                  <a:pt x="2926770" y="215438"/>
                </a:cubicBezTo>
                <a:cubicBezTo>
                  <a:pt x="2915671" y="193073"/>
                  <a:pt x="2924759" y="165946"/>
                  <a:pt x="2947092" y="154775"/>
                </a:cubicBezTo>
                <a:cubicBezTo>
                  <a:pt x="2952682" y="151975"/>
                  <a:pt x="2958577" y="150442"/>
                  <a:pt x="2964450" y="150066"/>
                </a:cubicBezTo>
                <a:close/>
                <a:moveTo>
                  <a:pt x="1379070" y="90592"/>
                </a:moveTo>
                <a:cubicBezTo>
                  <a:pt x="1400983" y="89451"/>
                  <a:pt x="1422488" y="101256"/>
                  <a:pt x="1432683" y="122234"/>
                </a:cubicBezTo>
                <a:cubicBezTo>
                  <a:pt x="1446249" y="150203"/>
                  <a:pt x="1434587" y="183890"/>
                  <a:pt x="1406623" y="197475"/>
                </a:cubicBezTo>
                <a:cubicBezTo>
                  <a:pt x="1406543" y="197518"/>
                  <a:pt x="1406436" y="197563"/>
                  <a:pt x="1406355" y="197606"/>
                </a:cubicBezTo>
                <a:cubicBezTo>
                  <a:pt x="1378097" y="210968"/>
                  <a:pt x="1344370" y="198906"/>
                  <a:pt x="1331018" y="170664"/>
                </a:cubicBezTo>
                <a:cubicBezTo>
                  <a:pt x="1317988" y="142793"/>
                  <a:pt x="1329758" y="109625"/>
                  <a:pt x="1357426" y="96186"/>
                </a:cubicBezTo>
                <a:cubicBezTo>
                  <a:pt x="1364417" y="92790"/>
                  <a:pt x="1371766" y="90972"/>
                  <a:pt x="1379070" y="90592"/>
                </a:cubicBezTo>
                <a:close/>
                <a:moveTo>
                  <a:pt x="2150077" y="78661"/>
                </a:moveTo>
                <a:cubicBezTo>
                  <a:pt x="2167488" y="77574"/>
                  <a:pt x="2184680" y="86783"/>
                  <a:pt x="2192944" y="103379"/>
                </a:cubicBezTo>
                <a:cubicBezTo>
                  <a:pt x="2203990" y="125508"/>
                  <a:pt x="2194982" y="152393"/>
                  <a:pt x="2172863" y="163426"/>
                </a:cubicBezTo>
                <a:cubicBezTo>
                  <a:pt x="2172863" y="163428"/>
                  <a:pt x="2172863" y="163431"/>
                  <a:pt x="2172836" y="163434"/>
                </a:cubicBezTo>
                <a:cubicBezTo>
                  <a:pt x="2150718" y="174458"/>
                  <a:pt x="2123827" y="165452"/>
                  <a:pt x="2112808" y="143318"/>
                </a:cubicBezTo>
                <a:cubicBezTo>
                  <a:pt x="2101789" y="121191"/>
                  <a:pt x="2110797" y="94317"/>
                  <a:pt x="2132916" y="83287"/>
                </a:cubicBezTo>
                <a:cubicBezTo>
                  <a:pt x="2138446" y="80529"/>
                  <a:pt x="2144273" y="79023"/>
                  <a:pt x="2150077" y="78661"/>
                </a:cubicBezTo>
                <a:close/>
                <a:moveTo>
                  <a:pt x="3268805" y="66588"/>
                </a:moveTo>
                <a:cubicBezTo>
                  <a:pt x="3290400" y="65303"/>
                  <a:pt x="3311679" y="76780"/>
                  <a:pt x="3321874" y="97383"/>
                </a:cubicBezTo>
                <a:cubicBezTo>
                  <a:pt x="3335467" y="124850"/>
                  <a:pt x="3324233" y="158143"/>
                  <a:pt x="3296753" y="171738"/>
                </a:cubicBezTo>
                <a:cubicBezTo>
                  <a:pt x="3269352" y="185299"/>
                  <a:pt x="3236161" y="174151"/>
                  <a:pt x="3222488" y="146805"/>
                </a:cubicBezTo>
                <a:cubicBezTo>
                  <a:pt x="3222461" y="146743"/>
                  <a:pt x="3222434" y="146681"/>
                  <a:pt x="3222408" y="146620"/>
                </a:cubicBezTo>
                <a:cubicBezTo>
                  <a:pt x="3208788" y="119150"/>
                  <a:pt x="3220048" y="85860"/>
                  <a:pt x="3247502" y="72261"/>
                </a:cubicBezTo>
                <a:cubicBezTo>
                  <a:pt x="3254372" y="68862"/>
                  <a:pt x="3261606" y="67016"/>
                  <a:pt x="3268805" y="66588"/>
                </a:cubicBezTo>
                <a:close/>
                <a:moveTo>
                  <a:pt x="3575740" y="14517"/>
                </a:moveTo>
                <a:cubicBezTo>
                  <a:pt x="3597337" y="13278"/>
                  <a:pt x="3618591" y="24799"/>
                  <a:pt x="3628745" y="45424"/>
                </a:cubicBezTo>
                <a:cubicBezTo>
                  <a:pt x="3642285" y="72924"/>
                  <a:pt x="3630971" y="106190"/>
                  <a:pt x="3603463" y="119726"/>
                </a:cubicBezTo>
                <a:cubicBezTo>
                  <a:pt x="3603329" y="119793"/>
                  <a:pt x="3603195" y="119860"/>
                  <a:pt x="3603061" y="119925"/>
                </a:cubicBezTo>
                <a:cubicBezTo>
                  <a:pt x="3575661" y="133308"/>
                  <a:pt x="3542577" y="121936"/>
                  <a:pt x="3529199" y="94525"/>
                </a:cubicBezTo>
                <a:cubicBezTo>
                  <a:pt x="3529199" y="94498"/>
                  <a:pt x="3529172" y="94474"/>
                  <a:pt x="3529172" y="94447"/>
                </a:cubicBezTo>
                <a:cubicBezTo>
                  <a:pt x="3515633" y="66948"/>
                  <a:pt x="3526947" y="33682"/>
                  <a:pt x="3554427" y="20145"/>
                </a:cubicBezTo>
                <a:cubicBezTo>
                  <a:pt x="3561304" y="16761"/>
                  <a:pt x="3568541" y="14930"/>
                  <a:pt x="3575740" y="14517"/>
                </a:cubicBezTo>
                <a:close/>
                <a:moveTo>
                  <a:pt x="4819372" y="2917"/>
                </a:moveTo>
                <a:lnTo>
                  <a:pt x="4821378" y="3380"/>
                </a:lnTo>
                <a:lnTo>
                  <a:pt x="4821378" y="149188"/>
                </a:lnTo>
                <a:lnTo>
                  <a:pt x="4800428" y="146385"/>
                </a:lnTo>
                <a:cubicBezTo>
                  <a:pt x="4782549" y="140358"/>
                  <a:pt x="4766965" y="127510"/>
                  <a:pt x="4757917" y="109269"/>
                </a:cubicBezTo>
                <a:cubicBezTo>
                  <a:pt x="4739846" y="72837"/>
                  <a:pt x="4754700" y="28659"/>
                  <a:pt x="4791108" y="10527"/>
                </a:cubicBezTo>
                <a:cubicBezTo>
                  <a:pt x="4800217" y="5988"/>
                  <a:pt x="4809815" y="3511"/>
                  <a:pt x="4819372" y="2917"/>
                </a:cubicBezTo>
                <a:close/>
                <a:moveTo>
                  <a:pt x="4454144" y="0"/>
                </a:moveTo>
                <a:lnTo>
                  <a:pt x="4571035" y="0"/>
                </a:lnTo>
                <a:lnTo>
                  <a:pt x="4580244" y="9764"/>
                </a:lnTo>
                <a:cubicBezTo>
                  <a:pt x="4598449" y="46518"/>
                  <a:pt x="4583408" y="91069"/>
                  <a:pt x="4546651" y="109270"/>
                </a:cubicBezTo>
                <a:cubicBezTo>
                  <a:pt x="4509921" y="127298"/>
                  <a:pt x="4465523" y="112337"/>
                  <a:pt x="4447185" y="75758"/>
                </a:cubicBezTo>
                <a:cubicBezTo>
                  <a:pt x="4447158" y="75731"/>
                  <a:pt x="4447158" y="75701"/>
                  <a:pt x="4447131" y="75675"/>
                </a:cubicBezTo>
                <a:cubicBezTo>
                  <a:pt x="4438043" y="57297"/>
                  <a:pt x="4437258" y="36970"/>
                  <a:pt x="4443341" y="18962"/>
                </a:cubicBezTo>
                <a:close/>
                <a:moveTo>
                  <a:pt x="4149217" y="0"/>
                </a:moveTo>
                <a:lnTo>
                  <a:pt x="4257393" y="0"/>
                </a:lnTo>
                <a:lnTo>
                  <a:pt x="4260317" y="3285"/>
                </a:lnTo>
                <a:cubicBezTo>
                  <a:pt x="4274768" y="34771"/>
                  <a:pt x="4260960" y="72018"/>
                  <a:pt x="4229485" y="86482"/>
                </a:cubicBezTo>
                <a:cubicBezTo>
                  <a:pt x="4199323" y="100333"/>
                  <a:pt x="4163612" y="88311"/>
                  <a:pt x="4147981" y="59050"/>
                </a:cubicBezTo>
                <a:cubicBezTo>
                  <a:pt x="4139804" y="43772"/>
                  <a:pt x="4138598" y="26630"/>
                  <a:pt x="4143256" y="11266"/>
                </a:cubicBezTo>
                <a:close/>
                <a:moveTo>
                  <a:pt x="3860379" y="0"/>
                </a:moveTo>
                <a:lnTo>
                  <a:pt x="3921495" y="0"/>
                </a:lnTo>
                <a:lnTo>
                  <a:pt x="3936582" y="15837"/>
                </a:lnTo>
                <a:cubicBezTo>
                  <a:pt x="3949451" y="41527"/>
                  <a:pt x="3939075" y="72796"/>
                  <a:pt x="3913391" y="85678"/>
                </a:cubicBezTo>
                <a:cubicBezTo>
                  <a:pt x="3887707" y="98560"/>
                  <a:pt x="3856419" y="88177"/>
                  <a:pt x="3843550" y="62487"/>
                </a:cubicBezTo>
                <a:cubicBezTo>
                  <a:pt x="3837115" y="49642"/>
                  <a:pt x="3836492" y="35403"/>
                  <a:pt x="3840688" y="22764"/>
                </a:cubicBezTo>
                <a:close/>
                <a:moveTo>
                  <a:pt x="2391233" y="0"/>
                </a:moveTo>
                <a:lnTo>
                  <a:pt x="2491395" y="0"/>
                </a:lnTo>
                <a:lnTo>
                  <a:pt x="2492784" y="19856"/>
                </a:lnTo>
                <a:cubicBezTo>
                  <a:pt x="2488394" y="32980"/>
                  <a:pt x="2478997" y="44429"/>
                  <a:pt x="2465632" y="51092"/>
                </a:cubicBezTo>
                <a:cubicBezTo>
                  <a:pt x="2438903" y="64419"/>
                  <a:pt x="2406435" y="53556"/>
                  <a:pt x="2393110" y="26829"/>
                </a:cubicBezTo>
                <a:close/>
                <a:moveTo>
                  <a:pt x="1592732" y="0"/>
                </a:moveTo>
                <a:lnTo>
                  <a:pt x="1708961" y="0"/>
                </a:lnTo>
                <a:lnTo>
                  <a:pt x="1709486" y="7656"/>
                </a:lnTo>
                <a:cubicBezTo>
                  <a:pt x="1704372" y="22876"/>
                  <a:pt x="1693454" y="36145"/>
                  <a:pt x="1677944" y="43855"/>
                </a:cubicBezTo>
                <a:cubicBezTo>
                  <a:pt x="1677890" y="43882"/>
                  <a:pt x="1677837" y="43909"/>
                  <a:pt x="1677783" y="43935"/>
                </a:cubicBezTo>
                <a:cubicBezTo>
                  <a:pt x="1646710" y="59268"/>
                  <a:pt x="1609095" y="46507"/>
                  <a:pt x="1593759" y="15436"/>
                </a:cubicBezTo>
                <a:close/>
              </a:path>
            </a:pathLst>
          </a:custGeom>
          <a:solidFill>
            <a:schemeClr val="tx1">
              <a:alpha val="5000"/>
            </a:schemeClr>
          </a:solidFill>
          <a:ln w="14475" cap="flat">
            <a:noFill/>
            <a:prstDash val="solid"/>
            <a:miter/>
          </a:ln>
        </p:spPr>
        <p:txBody>
          <a:bodyPr wrap="square" rtlCol="0" anchor="ctr">
            <a:noAutofit/>
          </a:bodyPr>
          <a:lstStyle/>
          <a:p>
            <a:endParaRPr lang="en-GB"/>
          </a:p>
        </p:txBody>
      </p:sp>
      <p:sp>
        <p:nvSpPr>
          <p:cNvPr id="562" name="Rectangle 561">
            <a:extLst>
              <a:ext uri="{FF2B5EF4-FFF2-40B4-BE49-F238E27FC236}">
                <a16:creationId xmlns:a16="http://schemas.microsoft.com/office/drawing/2014/main" id="{BABA2789-7FC9-411E-BCBB-09E056D07D56}"/>
              </a:ext>
            </a:extLst>
          </p:cNvPr>
          <p:cNvSpPr/>
          <p:nvPr userDrawn="1"/>
        </p:nvSpPr>
        <p:spPr>
          <a:xfrm>
            <a:off x="8069580" y="-774616"/>
            <a:ext cx="4122420" cy="774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gn="l">
              <a:buClr>
                <a:schemeClr val="accent4"/>
              </a:buClr>
              <a:buFont typeface="Arial" panose="020B0604020202020204" pitchFamily="34" charset="0"/>
              <a:buChar char="•"/>
            </a:pPr>
            <a:endParaRPr lang="en-GB" sz="1200">
              <a:solidFill>
                <a:schemeClr val="accent1"/>
              </a:solidFill>
            </a:endParaRPr>
          </a:p>
        </p:txBody>
      </p:sp>
      <p:cxnSp>
        <p:nvCxnSpPr>
          <p:cNvPr id="1088" name="Connecteur droit 32">
            <a:extLst>
              <a:ext uri="{FF2B5EF4-FFF2-40B4-BE49-F238E27FC236}">
                <a16:creationId xmlns:a16="http://schemas.microsoft.com/office/drawing/2014/main" id="{22207EA1-29E9-4AEE-BA3E-300F7AEA3288}"/>
              </a:ext>
            </a:extLst>
          </p:cNvPr>
          <p:cNvCxnSpPr/>
          <p:nvPr userDrawn="1"/>
        </p:nvCxnSpPr>
        <p:spPr>
          <a:xfrm>
            <a:off x="409842" y="931569"/>
            <a:ext cx="271995" cy="0"/>
          </a:xfrm>
          <a:prstGeom prst="line">
            <a:avLst/>
          </a:prstGeom>
          <a:ln w="47625" cap="rnd">
            <a:solidFill>
              <a:srgbClr val="1A884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96AB26-6B6F-42CE-BC77-F57E9367A0A6}"/>
              </a:ext>
            </a:extLst>
          </p:cNvPr>
          <p:cNvSpPr>
            <a:spLocks noGrp="1"/>
          </p:cNvSpPr>
          <p:nvPr>
            <p:ph type="title" idx="10" hasCustomPrompt="1"/>
          </p:nvPr>
        </p:nvSpPr>
        <p:spPr/>
        <p:txBody>
          <a:bodyPr/>
          <a:lstStyle>
            <a:lvl1pPr>
              <a:defRPr/>
            </a:lvl1pPr>
          </a:lstStyle>
          <a:p>
            <a:r>
              <a:rPr lang="en-GB"/>
              <a:t>Click to add agenda title</a:t>
            </a:r>
          </a:p>
        </p:txBody>
      </p:sp>
      <p:sp>
        <p:nvSpPr>
          <p:cNvPr id="12" name="Text Placeholder 11">
            <a:extLst>
              <a:ext uri="{FF2B5EF4-FFF2-40B4-BE49-F238E27FC236}">
                <a16:creationId xmlns:a16="http://schemas.microsoft.com/office/drawing/2014/main" id="{6862D3A6-371B-459D-80A6-093853E28A34}"/>
              </a:ext>
            </a:extLst>
          </p:cNvPr>
          <p:cNvSpPr>
            <a:spLocks noGrp="1"/>
          </p:cNvSpPr>
          <p:nvPr>
            <p:ph type="body" sz="quarter" idx="18" hasCustomPrompt="1"/>
          </p:nvPr>
        </p:nvSpPr>
        <p:spPr>
          <a:xfrm>
            <a:off x="2756491" y="1290261"/>
            <a:ext cx="666125" cy="662624"/>
          </a:xfrm>
          <a:noFill/>
        </p:spPr>
        <p:txBody>
          <a:bodyPr anchor="ctr"/>
          <a:lstStyle>
            <a:lvl1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1pPr>
            <a:lvl2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2pPr>
            <a:lvl3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3pPr>
            <a:lvl4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4pPr>
            <a:lvl5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5pPr>
            <a:lvl6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6pPr>
            <a:lvl7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7pPr>
            <a:lvl8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8pPr>
            <a:lvl9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9pPr>
          </a:lstStyle>
          <a:p>
            <a:pPr lvl="0"/>
            <a:r>
              <a:rPr lang="en-GB"/>
              <a:t>XX</a:t>
            </a:r>
          </a:p>
        </p:txBody>
      </p:sp>
      <p:sp>
        <p:nvSpPr>
          <p:cNvPr id="14" name="Text Placeholder 13">
            <a:extLst>
              <a:ext uri="{FF2B5EF4-FFF2-40B4-BE49-F238E27FC236}">
                <a16:creationId xmlns:a16="http://schemas.microsoft.com/office/drawing/2014/main" id="{DD695242-FAF5-4117-83C2-18CEA62D0679}"/>
              </a:ext>
            </a:extLst>
          </p:cNvPr>
          <p:cNvSpPr>
            <a:spLocks noGrp="1"/>
          </p:cNvSpPr>
          <p:nvPr>
            <p:ph type="body" sz="quarter" idx="19" hasCustomPrompt="1"/>
          </p:nvPr>
        </p:nvSpPr>
        <p:spPr>
          <a:xfrm>
            <a:off x="3923106" y="1297757"/>
            <a:ext cx="4137025" cy="647700"/>
          </a:xfrm>
        </p:spPr>
        <p:txBody>
          <a:bodyPr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8pPr>
            <a:lvl9pPr marL="0" indent="0" algn="l" defTabSz="914400" rtl="0" eaLnBrk="1" latinLnBrk="0" hangingPunct="1">
              <a:lnSpc>
                <a:spcPct val="100000"/>
              </a:lnSpc>
              <a:spcBef>
                <a:spcPts val="0"/>
              </a:spcBef>
              <a:spcAft>
                <a:spcPts val="600"/>
              </a:spcAft>
              <a:buFont typeface="Arial" panose="020B0604020202020204" pitchFamily="34" charset="0"/>
              <a:buNone/>
              <a:defRPr lang="fr-FR" sz="1800" b="0" kern="1200" dirty="0">
                <a:solidFill>
                  <a:schemeClr val="accent1"/>
                </a:solidFill>
                <a:latin typeface="+mj-lt"/>
                <a:ea typeface="+mn-ea"/>
                <a:cs typeface="Segoe UI" panose="020B0502040204020203" pitchFamily="34" charset="0"/>
              </a:defRPr>
            </a:lvl9pPr>
          </a:lstStyle>
          <a:p>
            <a:pPr lvl="0"/>
            <a:r>
              <a:rPr lang="en-GB"/>
              <a:t>Click to add agenda point</a:t>
            </a:r>
          </a:p>
        </p:txBody>
      </p:sp>
      <p:sp>
        <p:nvSpPr>
          <p:cNvPr id="16" name="Text Placeholder 15">
            <a:extLst>
              <a:ext uri="{FF2B5EF4-FFF2-40B4-BE49-F238E27FC236}">
                <a16:creationId xmlns:a16="http://schemas.microsoft.com/office/drawing/2014/main" id="{BEA92701-D9A9-404B-B699-EDB659B8026F}"/>
              </a:ext>
            </a:extLst>
          </p:cNvPr>
          <p:cNvSpPr>
            <a:spLocks noGrp="1"/>
          </p:cNvSpPr>
          <p:nvPr>
            <p:ph type="body" sz="quarter" idx="20" hasCustomPrompt="1"/>
          </p:nvPr>
        </p:nvSpPr>
        <p:spPr>
          <a:xfrm>
            <a:off x="9937526" y="1297724"/>
            <a:ext cx="1003300" cy="647699"/>
          </a:xfrm>
        </p:spPr>
        <p:txBody>
          <a:bodyPr anchor="ctr">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1pPr>
            <a:lvl2pPr marL="0" indent="0" algn="r"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3pPr>
            <a:lvl4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4pPr>
            <a:lvl5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5pPr>
            <a:lvl6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6pPr>
            <a:lvl7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7pPr>
            <a:lvl8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8pPr>
            <a:lvl9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a:solidFill>
                  <a:schemeClr val="accent1"/>
                </a:solidFill>
                <a:latin typeface="+mj-lt"/>
                <a:ea typeface="+mn-ea"/>
                <a:cs typeface="Segoe UI" panose="020B0502040204020203" pitchFamily="34" charset="0"/>
              </a:defRPr>
            </a:lvl9pPr>
          </a:lstStyle>
          <a:p>
            <a:pPr lvl="0"/>
            <a:r>
              <a:rPr lang="en-GB"/>
              <a:t>P.X</a:t>
            </a:r>
          </a:p>
        </p:txBody>
      </p:sp>
      <p:sp>
        <p:nvSpPr>
          <p:cNvPr id="51" name="Text Placeholder 11">
            <a:extLst>
              <a:ext uri="{FF2B5EF4-FFF2-40B4-BE49-F238E27FC236}">
                <a16:creationId xmlns:a16="http://schemas.microsoft.com/office/drawing/2014/main" id="{DF42EE5A-CA17-4395-B150-78F42B04CC46}"/>
              </a:ext>
            </a:extLst>
          </p:cNvPr>
          <p:cNvSpPr>
            <a:spLocks noGrp="1"/>
          </p:cNvSpPr>
          <p:nvPr>
            <p:ph type="body" sz="quarter" idx="21" hasCustomPrompt="1"/>
          </p:nvPr>
        </p:nvSpPr>
        <p:spPr>
          <a:xfrm>
            <a:off x="2756490" y="1893719"/>
            <a:ext cx="666125" cy="662624"/>
          </a:xfrm>
          <a:noFill/>
        </p:spPr>
        <p:txBody>
          <a:bodyPr anchor="ctr"/>
          <a:lstStyle>
            <a:lvl1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1pPr>
            <a:lvl2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2pPr>
            <a:lvl3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3pPr>
            <a:lvl4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4pPr>
            <a:lvl5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5pPr>
            <a:lvl6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6pPr>
            <a:lvl7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7pPr>
            <a:lvl8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8pPr>
            <a:lvl9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9pPr>
          </a:lstStyle>
          <a:p>
            <a:pPr lvl="0"/>
            <a:r>
              <a:rPr lang="en-GB"/>
              <a:t>XX</a:t>
            </a:r>
          </a:p>
        </p:txBody>
      </p:sp>
      <p:sp>
        <p:nvSpPr>
          <p:cNvPr id="52" name="Text Placeholder 13">
            <a:extLst>
              <a:ext uri="{FF2B5EF4-FFF2-40B4-BE49-F238E27FC236}">
                <a16:creationId xmlns:a16="http://schemas.microsoft.com/office/drawing/2014/main" id="{7A2AD319-10A2-42B2-AD18-192A9C5A8144}"/>
              </a:ext>
            </a:extLst>
          </p:cNvPr>
          <p:cNvSpPr>
            <a:spLocks noGrp="1"/>
          </p:cNvSpPr>
          <p:nvPr>
            <p:ph type="body" sz="quarter" idx="22" hasCustomPrompt="1"/>
          </p:nvPr>
        </p:nvSpPr>
        <p:spPr>
          <a:xfrm>
            <a:off x="3923105" y="1901215"/>
            <a:ext cx="4137025" cy="647700"/>
          </a:xfrm>
        </p:spPr>
        <p:txBody>
          <a:bodyPr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8pPr>
            <a:lvl9pPr marL="0" indent="0" algn="l" defTabSz="914400" rtl="0" eaLnBrk="1" latinLnBrk="0" hangingPunct="1">
              <a:lnSpc>
                <a:spcPct val="100000"/>
              </a:lnSpc>
              <a:spcBef>
                <a:spcPts val="0"/>
              </a:spcBef>
              <a:spcAft>
                <a:spcPts val="600"/>
              </a:spcAft>
              <a:buFont typeface="Arial" panose="020B0604020202020204" pitchFamily="34" charset="0"/>
              <a:buNone/>
              <a:defRPr lang="fr-FR" sz="1800" b="0" kern="1200" dirty="0">
                <a:solidFill>
                  <a:schemeClr val="accent1"/>
                </a:solidFill>
                <a:latin typeface="+mj-lt"/>
                <a:ea typeface="+mn-ea"/>
                <a:cs typeface="Segoe UI" panose="020B0502040204020203" pitchFamily="34" charset="0"/>
              </a:defRPr>
            </a:lvl9pPr>
          </a:lstStyle>
          <a:p>
            <a:pPr lvl="0"/>
            <a:r>
              <a:rPr lang="en-GB"/>
              <a:t>Click to add agenda point</a:t>
            </a:r>
          </a:p>
        </p:txBody>
      </p:sp>
      <p:sp>
        <p:nvSpPr>
          <p:cNvPr id="53" name="Text Placeholder 15">
            <a:extLst>
              <a:ext uri="{FF2B5EF4-FFF2-40B4-BE49-F238E27FC236}">
                <a16:creationId xmlns:a16="http://schemas.microsoft.com/office/drawing/2014/main" id="{0B392A36-0284-45CF-B971-9695EA9AF4A0}"/>
              </a:ext>
            </a:extLst>
          </p:cNvPr>
          <p:cNvSpPr>
            <a:spLocks noGrp="1"/>
          </p:cNvSpPr>
          <p:nvPr>
            <p:ph type="body" sz="quarter" idx="23" hasCustomPrompt="1"/>
          </p:nvPr>
        </p:nvSpPr>
        <p:spPr>
          <a:xfrm>
            <a:off x="9937525" y="1901182"/>
            <a:ext cx="1003300" cy="647699"/>
          </a:xfrm>
        </p:spPr>
        <p:txBody>
          <a:bodyPr anchor="ctr">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1pPr>
            <a:lvl2pPr marL="0" indent="0" algn="r"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3pPr>
            <a:lvl4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4pPr>
            <a:lvl5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5pPr>
            <a:lvl6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6pPr>
            <a:lvl7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7pPr>
            <a:lvl8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8pPr>
            <a:lvl9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a:solidFill>
                  <a:schemeClr val="accent1"/>
                </a:solidFill>
                <a:latin typeface="+mj-lt"/>
                <a:ea typeface="+mn-ea"/>
                <a:cs typeface="Segoe UI" panose="020B0502040204020203" pitchFamily="34" charset="0"/>
              </a:defRPr>
            </a:lvl9pPr>
          </a:lstStyle>
          <a:p>
            <a:pPr lvl="0"/>
            <a:r>
              <a:rPr lang="en-GB"/>
              <a:t>P.X</a:t>
            </a:r>
          </a:p>
        </p:txBody>
      </p:sp>
      <p:sp>
        <p:nvSpPr>
          <p:cNvPr id="57" name="Text Placeholder 11">
            <a:extLst>
              <a:ext uri="{FF2B5EF4-FFF2-40B4-BE49-F238E27FC236}">
                <a16:creationId xmlns:a16="http://schemas.microsoft.com/office/drawing/2014/main" id="{56BB5ED8-9622-4FDE-9FD8-108F8CFAABAC}"/>
              </a:ext>
            </a:extLst>
          </p:cNvPr>
          <p:cNvSpPr>
            <a:spLocks noGrp="1"/>
          </p:cNvSpPr>
          <p:nvPr>
            <p:ph type="body" sz="quarter" idx="24" hasCustomPrompt="1"/>
          </p:nvPr>
        </p:nvSpPr>
        <p:spPr>
          <a:xfrm>
            <a:off x="2756489" y="2485540"/>
            <a:ext cx="666125" cy="662624"/>
          </a:xfrm>
          <a:noFill/>
        </p:spPr>
        <p:txBody>
          <a:bodyPr anchor="ctr"/>
          <a:lstStyle>
            <a:lvl1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1pPr>
            <a:lvl2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2pPr>
            <a:lvl3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3pPr>
            <a:lvl4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4pPr>
            <a:lvl5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5pPr>
            <a:lvl6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6pPr>
            <a:lvl7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7pPr>
            <a:lvl8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8pPr>
            <a:lvl9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9pPr>
          </a:lstStyle>
          <a:p>
            <a:pPr lvl="0"/>
            <a:r>
              <a:rPr lang="en-GB"/>
              <a:t>XX</a:t>
            </a:r>
          </a:p>
        </p:txBody>
      </p:sp>
      <p:sp>
        <p:nvSpPr>
          <p:cNvPr id="58" name="Text Placeholder 13">
            <a:extLst>
              <a:ext uri="{FF2B5EF4-FFF2-40B4-BE49-F238E27FC236}">
                <a16:creationId xmlns:a16="http://schemas.microsoft.com/office/drawing/2014/main" id="{D4D9E4C7-0175-492B-92CA-815CFC4BE1DC}"/>
              </a:ext>
            </a:extLst>
          </p:cNvPr>
          <p:cNvSpPr>
            <a:spLocks noGrp="1"/>
          </p:cNvSpPr>
          <p:nvPr>
            <p:ph type="body" sz="quarter" idx="25" hasCustomPrompt="1"/>
          </p:nvPr>
        </p:nvSpPr>
        <p:spPr>
          <a:xfrm>
            <a:off x="3923104" y="2493036"/>
            <a:ext cx="4137025" cy="647700"/>
          </a:xfrm>
        </p:spPr>
        <p:txBody>
          <a:bodyPr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8pPr>
            <a:lvl9pPr marL="0" indent="0" algn="l" defTabSz="914400" rtl="0" eaLnBrk="1" latinLnBrk="0" hangingPunct="1">
              <a:lnSpc>
                <a:spcPct val="100000"/>
              </a:lnSpc>
              <a:spcBef>
                <a:spcPts val="0"/>
              </a:spcBef>
              <a:spcAft>
                <a:spcPts val="600"/>
              </a:spcAft>
              <a:buFont typeface="Arial" panose="020B0604020202020204" pitchFamily="34" charset="0"/>
              <a:buNone/>
              <a:defRPr lang="fr-FR" sz="1800" b="0" kern="1200" dirty="0">
                <a:solidFill>
                  <a:schemeClr val="accent1"/>
                </a:solidFill>
                <a:latin typeface="+mj-lt"/>
                <a:ea typeface="+mn-ea"/>
                <a:cs typeface="Segoe UI" panose="020B0502040204020203" pitchFamily="34" charset="0"/>
              </a:defRPr>
            </a:lvl9pPr>
          </a:lstStyle>
          <a:p>
            <a:pPr lvl="0"/>
            <a:r>
              <a:rPr lang="en-GB"/>
              <a:t>Click to add agenda point</a:t>
            </a:r>
          </a:p>
        </p:txBody>
      </p:sp>
      <p:sp>
        <p:nvSpPr>
          <p:cNvPr id="59" name="Text Placeholder 15">
            <a:extLst>
              <a:ext uri="{FF2B5EF4-FFF2-40B4-BE49-F238E27FC236}">
                <a16:creationId xmlns:a16="http://schemas.microsoft.com/office/drawing/2014/main" id="{8E468B7C-2F32-4329-9B85-411839202531}"/>
              </a:ext>
            </a:extLst>
          </p:cNvPr>
          <p:cNvSpPr>
            <a:spLocks noGrp="1"/>
          </p:cNvSpPr>
          <p:nvPr>
            <p:ph type="body" sz="quarter" idx="26" hasCustomPrompt="1"/>
          </p:nvPr>
        </p:nvSpPr>
        <p:spPr>
          <a:xfrm>
            <a:off x="9937524" y="2493003"/>
            <a:ext cx="1003300" cy="647699"/>
          </a:xfrm>
        </p:spPr>
        <p:txBody>
          <a:bodyPr anchor="ctr">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1pPr>
            <a:lvl2pPr marL="0" indent="0" algn="r"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3pPr>
            <a:lvl4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4pPr>
            <a:lvl5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5pPr>
            <a:lvl6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6pPr>
            <a:lvl7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7pPr>
            <a:lvl8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8pPr>
            <a:lvl9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a:solidFill>
                  <a:schemeClr val="accent1"/>
                </a:solidFill>
                <a:latin typeface="+mj-lt"/>
                <a:ea typeface="+mn-ea"/>
                <a:cs typeface="Segoe UI" panose="020B0502040204020203" pitchFamily="34" charset="0"/>
              </a:defRPr>
            </a:lvl9pPr>
          </a:lstStyle>
          <a:p>
            <a:pPr lvl="0"/>
            <a:r>
              <a:rPr lang="en-GB"/>
              <a:t>P.X</a:t>
            </a:r>
          </a:p>
        </p:txBody>
      </p:sp>
      <p:sp>
        <p:nvSpPr>
          <p:cNvPr id="60" name="Text Placeholder 11">
            <a:extLst>
              <a:ext uri="{FF2B5EF4-FFF2-40B4-BE49-F238E27FC236}">
                <a16:creationId xmlns:a16="http://schemas.microsoft.com/office/drawing/2014/main" id="{B3E5DDC1-B9F6-4D66-9FD4-83E5EBEE457D}"/>
              </a:ext>
            </a:extLst>
          </p:cNvPr>
          <p:cNvSpPr>
            <a:spLocks noGrp="1"/>
          </p:cNvSpPr>
          <p:nvPr>
            <p:ph type="body" sz="quarter" idx="27" hasCustomPrompt="1"/>
          </p:nvPr>
        </p:nvSpPr>
        <p:spPr>
          <a:xfrm>
            <a:off x="2756488" y="3102631"/>
            <a:ext cx="666125" cy="662624"/>
          </a:xfrm>
          <a:noFill/>
        </p:spPr>
        <p:txBody>
          <a:bodyPr anchor="ctr"/>
          <a:lstStyle>
            <a:lvl1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1pPr>
            <a:lvl2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2pPr>
            <a:lvl3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3pPr>
            <a:lvl4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4pPr>
            <a:lvl5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5pPr>
            <a:lvl6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6pPr>
            <a:lvl7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7pPr>
            <a:lvl8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8pPr>
            <a:lvl9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9pPr>
          </a:lstStyle>
          <a:p>
            <a:pPr lvl="0"/>
            <a:r>
              <a:rPr lang="en-GB"/>
              <a:t>XX</a:t>
            </a:r>
          </a:p>
        </p:txBody>
      </p:sp>
      <p:sp>
        <p:nvSpPr>
          <p:cNvPr id="61" name="Text Placeholder 13">
            <a:extLst>
              <a:ext uri="{FF2B5EF4-FFF2-40B4-BE49-F238E27FC236}">
                <a16:creationId xmlns:a16="http://schemas.microsoft.com/office/drawing/2014/main" id="{28ECB165-7A72-4582-898D-08DDD3749C72}"/>
              </a:ext>
            </a:extLst>
          </p:cNvPr>
          <p:cNvSpPr>
            <a:spLocks noGrp="1"/>
          </p:cNvSpPr>
          <p:nvPr>
            <p:ph type="body" sz="quarter" idx="28" hasCustomPrompt="1"/>
          </p:nvPr>
        </p:nvSpPr>
        <p:spPr>
          <a:xfrm>
            <a:off x="3923103" y="3110127"/>
            <a:ext cx="4137025" cy="647700"/>
          </a:xfrm>
        </p:spPr>
        <p:txBody>
          <a:bodyPr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8pPr>
            <a:lvl9pPr marL="0" indent="0" algn="l" defTabSz="914400" rtl="0" eaLnBrk="1" latinLnBrk="0" hangingPunct="1">
              <a:lnSpc>
                <a:spcPct val="100000"/>
              </a:lnSpc>
              <a:spcBef>
                <a:spcPts val="0"/>
              </a:spcBef>
              <a:spcAft>
                <a:spcPts val="600"/>
              </a:spcAft>
              <a:buFont typeface="Arial" panose="020B0604020202020204" pitchFamily="34" charset="0"/>
              <a:buNone/>
              <a:defRPr lang="fr-FR" sz="1800" b="0" kern="1200" dirty="0">
                <a:solidFill>
                  <a:schemeClr val="accent1"/>
                </a:solidFill>
                <a:latin typeface="+mj-lt"/>
                <a:ea typeface="+mn-ea"/>
                <a:cs typeface="Segoe UI" panose="020B0502040204020203" pitchFamily="34" charset="0"/>
              </a:defRPr>
            </a:lvl9pPr>
          </a:lstStyle>
          <a:p>
            <a:pPr lvl="0"/>
            <a:r>
              <a:rPr lang="en-GB"/>
              <a:t>Click to add agenda point</a:t>
            </a:r>
          </a:p>
        </p:txBody>
      </p:sp>
      <p:sp>
        <p:nvSpPr>
          <p:cNvPr id="62" name="Text Placeholder 15">
            <a:extLst>
              <a:ext uri="{FF2B5EF4-FFF2-40B4-BE49-F238E27FC236}">
                <a16:creationId xmlns:a16="http://schemas.microsoft.com/office/drawing/2014/main" id="{C03C4673-7DDA-4DF3-B3EB-637665A1E16C}"/>
              </a:ext>
            </a:extLst>
          </p:cNvPr>
          <p:cNvSpPr>
            <a:spLocks noGrp="1"/>
          </p:cNvSpPr>
          <p:nvPr>
            <p:ph type="body" sz="quarter" idx="29" hasCustomPrompt="1"/>
          </p:nvPr>
        </p:nvSpPr>
        <p:spPr>
          <a:xfrm>
            <a:off x="9937523" y="3110094"/>
            <a:ext cx="1003300" cy="647699"/>
          </a:xfrm>
        </p:spPr>
        <p:txBody>
          <a:bodyPr anchor="ctr">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1pPr>
            <a:lvl2pPr marL="0" indent="0" algn="r"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3pPr>
            <a:lvl4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4pPr>
            <a:lvl5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5pPr>
            <a:lvl6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6pPr>
            <a:lvl7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7pPr>
            <a:lvl8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8pPr>
            <a:lvl9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a:solidFill>
                  <a:schemeClr val="accent1"/>
                </a:solidFill>
                <a:latin typeface="+mj-lt"/>
                <a:ea typeface="+mn-ea"/>
                <a:cs typeface="Segoe UI" panose="020B0502040204020203" pitchFamily="34" charset="0"/>
              </a:defRPr>
            </a:lvl9pPr>
          </a:lstStyle>
          <a:p>
            <a:pPr lvl="0"/>
            <a:r>
              <a:rPr lang="en-GB"/>
              <a:t>P.X</a:t>
            </a:r>
          </a:p>
        </p:txBody>
      </p:sp>
      <p:sp>
        <p:nvSpPr>
          <p:cNvPr id="63" name="Text Placeholder 11">
            <a:extLst>
              <a:ext uri="{FF2B5EF4-FFF2-40B4-BE49-F238E27FC236}">
                <a16:creationId xmlns:a16="http://schemas.microsoft.com/office/drawing/2014/main" id="{CEB81D5D-F72D-4AA4-8EAC-B348BAD48B73}"/>
              </a:ext>
            </a:extLst>
          </p:cNvPr>
          <p:cNvSpPr>
            <a:spLocks noGrp="1"/>
          </p:cNvSpPr>
          <p:nvPr>
            <p:ph type="body" sz="quarter" idx="30" hasCustomPrompt="1"/>
          </p:nvPr>
        </p:nvSpPr>
        <p:spPr>
          <a:xfrm>
            <a:off x="2756487" y="3701828"/>
            <a:ext cx="666125" cy="662624"/>
          </a:xfrm>
          <a:noFill/>
        </p:spPr>
        <p:txBody>
          <a:bodyPr anchor="ctr"/>
          <a:lstStyle>
            <a:lvl1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1pPr>
            <a:lvl2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2pPr>
            <a:lvl3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3pPr>
            <a:lvl4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4pPr>
            <a:lvl5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5pPr>
            <a:lvl6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6pPr>
            <a:lvl7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7pPr>
            <a:lvl8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8pPr>
            <a:lvl9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9pPr>
          </a:lstStyle>
          <a:p>
            <a:pPr lvl="0"/>
            <a:r>
              <a:rPr lang="en-GB"/>
              <a:t>XX</a:t>
            </a:r>
          </a:p>
        </p:txBody>
      </p:sp>
      <p:sp>
        <p:nvSpPr>
          <p:cNvPr id="64" name="Text Placeholder 13">
            <a:extLst>
              <a:ext uri="{FF2B5EF4-FFF2-40B4-BE49-F238E27FC236}">
                <a16:creationId xmlns:a16="http://schemas.microsoft.com/office/drawing/2014/main" id="{6C4DF4A5-CCCF-4C34-ADBE-1BA0FA65387C}"/>
              </a:ext>
            </a:extLst>
          </p:cNvPr>
          <p:cNvSpPr>
            <a:spLocks noGrp="1"/>
          </p:cNvSpPr>
          <p:nvPr>
            <p:ph type="body" sz="quarter" idx="31" hasCustomPrompt="1"/>
          </p:nvPr>
        </p:nvSpPr>
        <p:spPr>
          <a:xfrm>
            <a:off x="3923102" y="3709324"/>
            <a:ext cx="4137025" cy="647700"/>
          </a:xfrm>
        </p:spPr>
        <p:txBody>
          <a:bodyPr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8pPr>
            <a:lvl9pPr marL="0" indent="0" algn="l" defTabSz="914400" rtl="0" eaLnBrk="1" latinLnBrk="0" hangingPunct="1">
              <a:lnSpc>
                <a:spcPct val="100000"/>
              </a:lnSpc>
              <a:spcBef>
                <a:spcPts val="0"/>
              </a:spcBef>
              <a:spcAft>
                <a:spcPts val="600"/>
              </a:spcAft>
              <a:buFont typeface="Arial" panose="020B0604020202020204" pitchFamily="34" charset="0"/>
              <a:buNone/>
              <a:defRPr lang="fr-FR" sz="1800" b="0" kern="1200" dirty="0">
                <a:solidFill>
                  <a:schemeClr val="accent1"/>
                </a:solidFill>
                <a:latin typeface="+mj-lt"/>
                <a:ea typeface="+mn-ea"/>
                <a:cs typeface="Segoe UI" panose="020B0502040204020203" pitchFamily="34" charset="0"/>
              </a:defRPr>
            </a:lvl9pPr>
          </a:lstStyle>
          <a:p>
            <a:pPr lvl="0"/>
            <a:r>
              <a:rPr lang="en-GB"/>
              <a:t>Click to add agenda point</a:t>
            </a:r>
          </a:p>
        </p:txBody>
      </p:sp>
      <p:sp>
        <p:nvSpPr>
          <p:cNvPr id="65" name="Text Placeholder 15">
            <a:extLst>
              <a:ext uri="{FF2B5EF4-FFF2-40B4-BE49-F238E27FC236}">
                <a16:creationId xmlns:a16="http://schemas.microsoft.com/office/drawing/2014/main" id="{4E0A8621-8BDB-45F6-B43B-25FD66ECFBA5}"/>
              </a:ext>
            </a:extLst>
          </p:cNvPr>
          <p:cNvSpPr>
            <a:spLocks noGrp="1"/>
          </p:cNvSpPr>
          <p:nvPr>
            <p:ph type="body" sz="quarter" idx="32" hasCustomPrompt="1"/>
          </p:nvPr>
        </p:nvSpPr>
        <p:spPr>
          <a:xfrm>
            <a:off x="9937522" y="3709291"/>
            <a:ext cx="1003300" cy="647699"/>
          </a:xfrm>
        </p:spPr>
        <p:txBody>
          <a:bodyPr anchor="ctr">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1pPr>
            <a:lvl2pPr marL="0" indent="0" algn="r"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3pPr>
            <a:lvl4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4pPr>
            <a:lvl5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5pPr>
            <a:lvl6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6pPr>
            <a:lvl7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7pPr>
            <a:lvl8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8pPr>
            <a:lvl9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a:solidFill>
                  <a:schemeClr val="accent1"/>
                </a:solidFill>
                <a:latin typeface="+mj-lt"/>
                <a:ea typeface="+mn-ea"/>
                <a:cs typeface="Segoe UI" panose="020B0502040204020203" pitchFamily="34" charset="0"/>
              </a:defRPr>
            </a:lvl9pPr>
          </a:lstStyle>
          <a:p>
            <a:pPr lvl="0"/>
            <a:r>
              <a:rPr lang="en-GB"/>
              <a:t>P.X</a:t>
            </a:r>
          </a:p>
        </p:txBody>
      </p:sp>
      <p:sp>
        <p:nvSpPr>
          <p:cNvPr id="66" name="Text Placeholder 11">
            <a:extLst>
              <a:ext uri="{FF2B5EF4-FFF2-40B4-BE49-F238E27FC236}">
                <a16:creationId xmlns:a16="http://schemas.microsoft.com/office/drawing/2014/main" id="{A879D6F3-E834-45C6-B684-C099608387E2}"/>
              </a:ext>
            </a:extLst>
          </p:cNvPr>
          <p:cNvSpPr>
            <a:spLocks noGrp="1"/>
          </p:cNvSpPr>
          <p:nvPr>
            <p:ph type="body" sz="quarter" idx="33" hasCustomPrompt="1"/>
          </p:nvPr>
        </p:nvSpPr>
        <p:spPr>
          <a:xfrm>
            <a:off x="2756486" y="4313627"/>
            <a:ext cx="666125" cy="662624"/>
          </a:xfrm>
          <a:noFill/>
        </p:spPr>
        <p:txBody>
          <a:bodyPr anchor="ctr"/>
          <a:lstStyle>
            <a:lvl1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1pPr>
            <a:lvl2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2pPr>
            <a:lvl3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3pPr>
            <a:lvl4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4pPr>
            <a:lvl5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5pPr>
            <a:lvl6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6pPr>
            <a:lvl7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7pPr>
            <a:lvl8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8pPr>
            <a:lvl9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9pPr>
          </a:lstStyle>
          <a:p>
            <a:pPr lvl="0"/>
            <a:r>
              <a:rPr lang="en-GB"/>
              <a:t>XX</a:t>
            </a:r>
          </a:p>
        </p:txBody>
      </p:sp>
      <p:sp>
        <p:nvSpPr>
          <p:cNvPr id="67" name="Text Placeholder 13">
            <a:extLst>
              <a:ext uri="{FF2B5EF4-FFF2-40B4-BE49-F238E27FC236}">
                <a16:creationId xmlns:a16="http://schemas.microsoft.com/office/drawing/2014/main" id="{A60C22D5-A084-41A3-A33E-10FF4378A1A9}"/>
              </a:ext>
            </a:extLst>
          </p:cNvPr>
          <p:cNvSpPr>
            <a:spLocks noGrp="1"/>
          </p:cNvSpPr>
          <p:nvPr>
            <p:ph type="body" sz="quarter" idx="34" hasCustomPrompt="1"/>
          </p:nvPr>
        </p:nvSpPr>
        <p:spPr>
          <a:xfrm>
            <a:off x="3923101" y="4321123"/>
            <a:ext cx="4137025" cy="647700"/>
          </a:xfrm>
        </p:spPr>
        <p:txBody>
          <a:bodyPr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8pPr>
            <a:lvl9pPr marL="0" indent="0" algn="l" defTabSz="914400" rtl="0" eaLnBrk="1" latinLnBrk="0" hangingPunct="1">
              <a:lnSpc>
                <a:spcPct val="100000"/>
              </a:lnSpc>
              <a:spcBef>
                <a:spcPts val="0"/>
              </a:spcBef>
              <a:spcAft>
                <a:spcPts val="600"/>
              </a:spcAft>
              <a:buFont typeface="Arial" panose="020B0604020202020204" pitchFamily="34" charset="0"/>
              <a:buNone/>
              <a:defRPr lang="fr-FR" sz="1800" b="0" kern="1200" dirty="0">
                <a:solidFill>
                  <a:schemeClr val="accent1"/>
                </a:solidFill>
                <a:latin typeface="+mj-lt"/>
                <a:ea typeface="+mn-ea"/>
                <a:cs typeface="Segoe UI" panose="020B0502040204020203" pitchFamily="34" charset="0"/>
              </a:defRPr>
            </a:lvl9pPr>
          </a:lstStyle>
          <a:p>
            <a:pPr lvl="0"/>
            <a:r>
              <a:rPr lang="en-GB"/>
              <a:t>Click to add agenda point</a:t>
            </a:r>
          </a:p>
        </p:txBody>
      </p:sp>
      <p:sp>
        <p:nvSpPr>
          <p:cNvPr id="68" name="Text Placeholder 15">
            <a:extLst>
              <a:ext uri="{FF2B5EF4-FFF2-40B4-BE49-F238E27FC236}">
                <a16:creationId xmlns:a16="http://schemas.microsoft.com/office/drawing/2014/main" id="{2A5BB103-DF35-486A-A5D5-DB14EF7E659F}"/>
              </a:ext>
            </a:extLst>
          </p:cNvPr>
          <p:cNvSpPr>
            <a:spLocks noGrp="1"/>
          </p:cNvSpPr>
          <p:nvPr>
            <p:ph type="body" sz="quarter" idx="35" hasCustomPrompt="1"/>
          </p:nvPr>
        </p:nvSpPr>
        <p:spPr>
          <a:xfrm>
            <a:off x="9937521" y="4321090"/>
            <a:ext cx="1003300" cy="647699"/>
          </a:xfrm>
        </p:spPr>
        <p:txBody>
          <a:bodyPr anchor="ctr">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1pPr>
            <a:lvl2pPr marL="0" indent="0" algn="r"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3pPr>
            <a:lvl4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4pPr>
            <a:lvl5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5pPr>
            <a:lvl6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6pPr>
            <a:lvl7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7pPr>
            <a:lvl8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8pPr>
            <a:lvl9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a:solidFill>
                  <a:schemeClr val="accent1"/>
                </a:solidFill>
                <a:latin typeface="+mj-lt"/>
                <a:ea typeface="+mn-ea"/>
                <a:cs typeface="Segoe UI" panose="020B0502040204020203" pitchFamily="34" charset="0"/>
              </a:defRPr>
            </a:lvl9pPr>
          </a:lstStyle>
          <a:p>
            <a:pPr lvl="0"/>
            <a:r>
              <a:rPr lang="en-GB"/>
              <a:t>P.X</a:t>
            </a:r>
          </a:p>
        </p:txBody>
      </p:sp>
      <p:sp>
        <p:nvSpPr>
          <p:cNvPr id="69" name="Text Placeholder 11">
            <a:extLst>
              <a:ext uri="{FF2B5EF4-FFF2-40B4-BE49-F238E27FC236}">
                <a16:creationId xmlns:a16="http://schemas.microsoft.com/office/drawing/2014/main" id="{FFA1784F-1ED6-478C-9792-F84C6AFED42A}"/>
              </a:ext>
            </a:extLst>
          </p:cNvPr>
          <p:cNvSpPr>
            <a:spLocks noGrp="1"/>
          </p:cNvSpPr>
          <p:nvPr>
            <p:ph type="body" sz="quarter" idx="36" hasCustomPrompt="1"/>
          </p:nvPr>
        </p:nvSpPr>
        <p:spPr>
          <a:xfrm>
            <a:off x="2756485" y="4932854"/>
            <a:ext cx="666125" cy="662624"/>
          </a:xfrm>
          <a:noFill/>
        </p:spPr>
        <p:txBody>
          <a:bodyPr anchor="ctr"/>
          <a:lstStyle>
            <a:lvl1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1pPr>
            <a:lvl2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2pPr>
            <a:lvl3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3pPr>
            <a:lvl4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4pPr>
            <a:lvl5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5pPr>
            <a:lvl6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6pPr>
            <a:lvl7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7pPr>
            <a:lvl8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8pPr>
            <a:lvl9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9pPr>
          </a:lstStyle>
          <a:p>
            <a:pPr lvl="0"/>
            <a:r>
              <a:rPr lang="en-GB"/>
              <a:t>XX</a:t>
            </a:r>
          </a:p>
        </p:txBody>
      </p:sp>
      <p:sp>
        <p:nvSpPr>
          <p:cNvPr id="70" name="Text Placeholder 13">
            <a:extLst>
              <a:ext uri="{FF2B5EF4-FFF2-40B4-BE49-F238E27FC236}">
                <a16:creationId xmlns:a16="http://schemas.microsoft.com/office/drawing/2014/main" id="{C9420F78-4C39-4D68-8D65-F40DA3F83E1B}"/>
              </a:ext>
            </a:extLst>
          </p:cNvPr>
          <p:cNvSpPr>
            <a:spLocks noGrp="1"/>
          </p:cNvSpPr>
          <p:nvPr>
            <p:ph type="body" sz="quarter" idx="37" hasCustomPrompt="1"/>
          </p:nvPr>
        </p:nvSpPr>
        <p:spPr>
          <a:xfrm>
            <a:off x="3923100" y="4940350"/>
            <a:ext cx="4137025" cy="647700"/>
          </a:xfrm>
        </p:spPr>
        <p:txBody>
          <a:bodyPr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8pPr>
            <a:lvl9pPr marL="0" indent="0" algn="l" defTabSz="914400" rtl="0" eaLnBrk="1" latinLnBrk="0" hangingPunct="1">
              <a:lnSpc>
                <a:spcPct val="100000"/>
              </a:lnSpc>
              <a:spcBef>
                <a:spcPts val="0"/>
              </a:spcBef>
              <a:spcAft>
                <a:spcPts val="600"/>
              </a:spcAft>
              <a:buFont typeface="Arial" panose="020B0604020202020204" pitchFamily="34" charset="0"/>
              <a:buNone/>
              <a:defRPr lang="fr-FR" sz="1800" b="0" kern="1200" dirty="0">
                <a:solidFill>
                  <a:schemeClr val="accent1"/>
                </a:solidFill>
                <a:latin typeface="+mj-lt"/>
                <a:ea typeface="+mn-ea"/>
                <a:cs typeface="Segoe UI" panose="020B0502040204020203" pitchFamily="34" charset="0"/>
              </a:defRPr>
            </a:lvl9pPr>
          </a:lstStyle>
          <a:p>
            <a:pPr lvl="0"/>
            <a:r>
              <a:rPr lang="en-GB"/>
              <a:t>Click to add agenda point</a:t>
            </a:r>
          </a:p>
        </p:txBody>
      </p:sp>
      <p:sp>
        <p:nvSpPr>
          <p:cNvPr id="71" name="Text Placeholder 15">
            <a:extLst>
              <a:ext uri="{FF2B5EF4-FFF2-40B4-BE49-F238E27FC236}">
                <a16:creationId xmlns:a16="http://schemas.microsoft.com/office/drawing/2014/main" id="{2C051199-1172-4489-8515-A737EB52DBC3}"/>
              </a:ext>
            </a:extLst>
          </p:cNvPr>
          <p:cNvSpPr>
            <a:spLocks noGrp="1"/>
          </p:cNvSpPr>
          <p:nvPr>
            <p:ph type="body" sz="quarter" idx="38" hasCustomPrompt="1"/>
          </p:nvPr>
        </p:nvSpPr>
        <p:spPr>
          <a:xfrm>
            <a:off x="9937520" y="4940317"/>
            <a:ext cx="1003300" cy="647699"/>
          </a:xfrm>
        </p:spPr>
        <p:txBody>
          <a:bodyPr anchor="ctr">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1pPr>
            <a:lvl2pPr marL="0" indent="0" algn="r"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3pPr>
            <a:lvl4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4pPr>
            <a:lvl5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5pPr>
            <a:lvl6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6pPr>
            <a:lvl7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7pPr>
            <a:lvl8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8pPr>
            <a:lvl9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a:solidFill>
                  <a:schemeClr val="accent1"/>
                </a:solidFill>
                <a:latin typeface="+mj-lt"/>
                <a:ea typeface="+mn-ea"/>
                <a:cs typeface="Segoe UI" panose="020B0502040204020203" pitchFamily="34" charset="0"/>
              </a:defRPr>
            </a:lvl9pPr>
          </a:lstStyle>
          <a:p>
            <a:pPr lvl="0"/>
            <a:r>
              <a:rPr lang="en-GB"/>
              <a:t>P.X</a:t>
            </a:r>
          </a:p>
        </p:txBody>
      </p:sp>
      <p:sp>
        <p:nvSpPr>
          <p:cNvPr id="72" name="Text Placeholder 11">
            <a:extLst>
              <a:ext uri="{FF2B5EF4-FFF2-40B4-BE49-F238E27FC236}">
                <a16:creationId xmlns:a16="http://schemas.microsoft.com/office/drawing/2014/main" id="{C50A6304-C20C-492C-8632-FAF2C2BC1802}"/>
              </a:ext>
            </a:extLst>
          </p:cNvPr>
          <p:cNvSpPr>
            <a:spLocks noGrp="1"/>
          </p:cNvSpPr>
          <p:nvPr>
            <p:ph type="body" sz="quarter" idx="39" hasCustomPrompt="1"/>
          </p:nvPr>
        </p:nvSpPr>
        <p:spPr>
          <a:xfrm>
            <a:off x="2756485" y="5532017"/>
            <a:ext cx="666125" cy="662624"/>
          </a:xfrm>
          <a:noFill/>
        </p:spPr>
        <p:txBody>
          <a:bodyPr anchor="ctr"/>
          <a:lstStyle>
            <a:lvl1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1pPr>
            <a:lvl2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2pPr>
            <a:lvl3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3pPr>
            <a:lvl4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4pPr>
            <a:lvl5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5pPr>
            <a:lvl6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6pPr>
            <a:lvl7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7pPr>
            <a:lvl8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8pPr>
            <a:lvl9pPr marL="0" indent="0" algn="ctr">
              <a:buFont typeface="Arial" panose="020B0604020202020204" pitchFamily="34" charset="0"/>
              <a:buChar char="​"/>
              <a:defRPr sz="3200" b="1">
                <a:gradFill>
                  <a:gsLst>
                    <a:gs pos="0">
                      <a:schemeClr val="bg2"/>
                    </a:gs>
                    <a:gs pos="100000">
                      <a:schemeClr val="tx2"/>
                    </a:gs>
                  </a:gsLst>
                  <a:lin ang="10800000" scaled="0"/>
                </a:gradFill>
                <a:latin typeface="+mj-lt"/>
              </a:defRPr>
            </a:lvl9pPr>
          </a:lstStyle>
          <a:p>
            <a:pPr lvl="0"/>
            <a:r>
              <a:rPr lang="en-GB"/>
              <a:t>XX</a:t>
            </a:r>
          </a:p>
        </p:txBody>
      </p:sp>
      <p:sp>
        <p:nvSpPr>
          <p:cNvPr id="73" name="Text Placeholder 13">
            <a:extLst>
              <a:ext uri="{FF2B5EF4-FFF2-40B4-BE49-F238E27FC236}">
                <a16:creationId xmlns:a16="http://schemas.microsoft.com/office/drawing/2014/main" id="{CC4C6B99-AC73-4CD8-997F-DAB5843B0FC6}"/>
              </a:ext>
            </a:extLst>
          </p:cNvPr>
          <p:cNvSpPr>
            <a:spLocks noGrp="1"/>
          </p:cNvSpPr>
          <p:nvPr>
            <p:ph type="body" sz="quarter" idx="40" hasCustomPrompt="1"/>
          </p:nvPr>
        </p:nvSpPr>
        <p:spPr>
          <a:xfrm>
            <a:off x="3923100" y="5539513"/>
            <a:ext cx="4137025" cy="647700"/>
          </a:xfrm>
        </p:spPr>
        <p:txBody>
          <a:bodyPr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8pPr>
            <a:lvl9pPr marL="0" indent="0" algn="l" defTabSz="914400" rtl="0" eaLnBrk="1" latinLnBrk="0" hangingPunct="1">
              <a:lnSpc>
                <a:spcPct val="100000"/>
              </a:lnSpc>
              <a:spcBef>
                <a:spcPts val="0"/>
              </a:spcBef>
              <a:spcAft>
                <a:spcPts val="600"/>
              </a:spcAft>
              <a:buFont typeface="Arial" panose="020B0604020202020204" pitchFamily="34" charset="0"/>
              <a:buNone/>
              <a:defRPr lang="fr-FR" sz="1800" b="0" kern="1200" dirty="0">
                <a:solidFill>
                  <a:schemeClr val="accent1"/>
                </a:solidFill>
                <a:latin typeface="+mj-lt"/>
                <a:ea typeface="+mn-ea"/>
                <a:cs typeface="Segoe UI" panose="020B0502040204020203" pitchFamily="34" charset="0"/>
              </a:defRPr>
            </a:lvl9pPr>
          </a:lstStyle>
          <a:p>
            <a:pPr lvl="0"/>
            <a:r>
              <a:rPr lang="en-GB"/>
              <a:t>Click to add agenda point</a:t>
            </a:r>
          </a:p>
        </p:txBody>
      </p:sp>
      <p:sp>
        <p:nvSpPr>
          <p:cNvPr id="74" name="Text Placeholder 15">
            <a:extLst>
              <a:ext uri="{FF2B5EF4-FFF2-40B4-BE49-F238E27FC236}">
                <a16:creationId xmlns:a16="http://schemas.microsoft.com/office/drawing/2014/main" id="{7F90DADD-533A-489F-B86B-B9EA0BFA0E8E}"/>
              </a:ext>
            </a:extLst>
          </p:cNvPr>
          <p:cNvSpPr>
            <a:spLocks noGrp="1"/>
          </p:cNvSpPr>
          <p:nvPr>
            <p:ph type="body" sz="quarter" idx="41" hasCustomPrompt="1"/>
          </p:nvPr>
        </p:nvSpPr>
        <p:spPr>
          <a:xfrm>
            <a:off x="9937520" y="5539480"/>
            <a:ext cx="1003300" cy="647699"/>
          </a:xfrm>
        </p:spPr>
        <p:txBody>
          <a:bodyPr anchor="ctr">
            <a:noAutofit/>
          </a:bodyPr>
          <a:lstStyle>
            <a:lvl1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1pPr>
            <a:lvl2pPr marL="0" indent="0" algn="r" defTabSz="914400" rtl="0" eaLnBrk="1" latinLnBrk="0" hangingPunct="1">
              <a:lnSpc>
                <a:spcPct val="100000"/>
              </a:lnSpc>
              <a:spcBef>
                <a:spcPts val="0"/>
              </a:spcBef>
              <a:spcAft>
                <a:spcPts val="600"/>
              </a:spcAft>
              <a:buFont typeface="Arial" panose="020B0604020202020204" pitchFamily="34" charset="0"/>
              <a:buNone/>
              <a:defRPr lang="en-US" sz="1800" b="0" kern="1200" dirty="0" smtClean="0">
                <a:solidFill>
                  <a:schemeClr val="accent1"/>
                </a:solidFill>
                <a:latin typeface="+mj-lt"/>
                <a:ea typeface="+mn-ea"/>
                <a:cs typeface="Segoe UI" panose="020B0502040204020203" pitchFamily="34" charset="0"/>
              </a:defRPr>
            </a:lvl2pPr>
            <a:lvl3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3pPr>
            <a:lvl4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4pPr>
            <a:lvl5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5pPr>
            <a:lvl6pPr marL="0" indent="0" algn="r" defTabSz="914400" rtl="0" eaLnBrk="1" latinLnBrk="0" hangingPunct="1">
              <a:lnSpc>
                <a:spcPct val="100000"/>
              </a:lnSpc>
              <a:spcBef>
                <a:spcPts val="0"/>
              </a:spcBef>
              <a:spcAft>
                <a:spcPts val="600"/>
              </a:spcAft>
              <a:buFont typeface="Arial" panose="020B0604020202020204" pitchFamily="34" charset="0"/>
              <a:buChar char="​"/>
              <a:defRPr lang="en-US" sz="1800" b="0" kern="1200" dirty="0" smtClean="0">
                <a:solidFill>
                  <a:schemeClr val="accent1"/>
                </a:solidFill>
                <a:latin typeface="+mj-lt"/>
                <a:ea typeface="+mn-ea"/>
                <a:cs typeface="Segoe UI" panose="020B0502040204020203" pitchFamily="34" charset="0"/>
              </a:defRPr>
            </a:lvl6pPr>
            <a:lvl7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7pPr>
            <a:lvl8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smtClean="0">
                <a:solidFill>
                  <a:schemeClr val="accent1"/>
                </a:solidFill>
                <a:latin typeface="+mj-lt"/>
                <a:ea typeface="+mn-ea"/>
                <a:cs typeface="Segoe UI" panose="020B0502040204020203" pitchFamily="34" charset="0"/>
              </a:defRPr>
            </a:lvl8pPr>
            <a:lvl9pPr marL="0" indent="0" algn="r" defTabSz="914400" rtl="0" eaLnBrk="1" latinLnBrk="0" hangingPunct="1">
              <a:lnSpc>
                <a:spcPct val="100000"/>
              </a:lnSpc>
              <a:spcBef>
                <a:spcPts val="0"/>
              </a:spcBef>
              <a:spcAft>
                <a:spcPts val="600"/>
              </a:spcAft>
              <a:buFont typeface="Arial" panose="020B0604020202020204" pitchFamily="34" charset="0"/>
              <a:buChar char="​"/>
              <a:defRPr lang="fr-FR" sz="1800" b="0" kern="1200" dirty="0">
                <a:solidFill>
                  <a:schemeClr val="accent1"/>
                </a:solidFill>
                <a:latin typeface="+mj-lt"/>
                <a:ea typeface="+mn-ea"/>
                <a:cs typeface="Segoe UI" panose="020B0502040204020203" pitchFamily="34" charset="0"/>
              </a:defRPr>
            </a:lvl9pPr>
          </a:lstStyle>
          <a:p>
            <a:pPr lvl="0"/>
            <a:r>
              <a:rPr lang="en-GB"/>
              <a:t>P.X</a:t>
            </a:r>
          </a:p>
        </p:txBody>
      </p:sp>
    </p:spTree>
    <p:custDataLst>
      <p:tags r:id="rId1"/>
    </p:custDataLst>
    <p:extLst>
      <p:ext uri="{BB962C8B-B14F-4D97-AF65-F5344CB8AC3E}">
        <p14:creationId xmlns:p14="http://schemas.microsoft.com/office/powerpoint/2010/main" val="1269332900"/>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Agenda | alternative">
    <p:spTree>
      <p:nvGrpSpPr>
        <p:cNvPr id="1" name=""/>
        <p:cNvGrpSpPr/>
        <p:nvPr/>
      </p:nvGrpSpPr>
      <p:grpSpPr>
        <a:xfrm>
          <a:off x="0" y="0"/>
          <a:ext cx="0" cy="0"/>
          <a:chOff x="0" y="0"/>
          <a:chExt cx="0" cy="0"/>
        </a:xfrm>
      </p:grpSpPr>
      <p:cxnSp>
        <p:nvCxnSpPr>
          <p:cNvPr id="12" name="Connecteur droit 11">
            <a:extLst>
              <a:ext uri="{FF2B5EF4-FFF2-40B4-BE49-F238E27FC236}">
                <a16:creationId xmlns:a16="http://schemas.microsoft.com/office/drawing/2014/main" id="{CF821602-6F5B-4E68-AC5C-4848E0840D6B}"/>
              </a:ext>
            </a:extLst>
          </p:cNvPr>
          <p:cNvCxnSpPr>
            <a:cxnSpLocks/>
          </p:cNvCxnSpPr>
          <p:nvPr userDrawn="1"/>
        </p:nvCxnSpPr>
        <p:spPr>
          <a:xfrm>
            <a:off x="409842" y="1272237"/>
            <a:ext cx="271995" cy="0"/>
          </a:xfrm>
          <a:prstGeom prst="line">
            <a:avLst/>
          </a:prstGeom>
          <a:ln w="47625" cap="rnd">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 name="Graphique 19">
            <a:extLst>
              <a:ext uri="{FF2B5EF4-FFF2-40B4-BE49-F238E27FC236}">
                <a16:creationId xmlns:a16="http://schemas.microsoft.com/office/drawing/2014/main" id="{C3BA387A-FB08-4E8F-9F19-13FE2C615755}"/>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8861" t="-3712" r="37096" b="61920"/>
          <a:stretch/>
        </p:blipFill>
        <p:spPr>
          <a:xfrm>
            <a:off x="6671647" y="-31080"/>
            <a:ext cx="5520353" cy="4448196"/>
          </a:xfrm>
          <a:prstGeom prst="rect">
            <a:avLst/>
          </a:prstGeom>
        </p:spPr>
      </p:pic>
      <p:pic>
        <p:nvPicPr>
          <p:cNvPr id="21" name="Graphique 20">
            <a:extLst>
              <a:ext uri="{FF2B5EF4-FFF2-40B4-BE49-F238E27FC236}">
                <a16:creationId xmlns:a16="http://schemas.microsoft.com/office/drawing/2014/main" id="{01F624E6-AAF3-4A9A-81BA-DB51253B3DB9}"/>
              </a:ext>
            </a:extLst>
          </p:cNvPr>
          <p:cNvPicPr>
            <a:picLocks noChangeAspect="1"/>
          </p:cNvPicPr>
          <p:nvPr userDrawn="1"/>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8861" t="-3712" r="64117" b="61920"/>
          <a:stretch/>
        </p:blipFill>
        <p:spPr>
          <a:xfrm rot="10800000">
            <a:off x="-1" y="1886193"/>
            <a:ext cx="2760176" cy="4448196"/>
          </a:xfrm>
          <a:prstGeom prst="rect">
            <a:avLst/>
          </a:prstGeom>
        </p:spPr>
      </p:pic>
      <p:sp>
        <p:nvSpPr>
          <p:cNvPr id="24" name="Ellipse 23">
            <a:extLst>
              <a:ext uri="{FF2B5EF4-FFF2-40B4-BE49-F238E27FC236}">
                <a16:creationId xmlns:a16="http://schemas.microsoft.com/office/drawing/2014/main" id="{C2CB58D9-9EFF-4A71-AC43-B9411F176ED5}"/>
              </a:ext>
            </a:extLst>
          </p:cNvPr>
          <p:cNvSpPr/>
          <p:nvPr userDrawn="1"/>
        </p:nvSpPr>
        <p:spPr>
          <a:xfrm>
            <a:off x="1340763" y="6592895"/>
            <a:ext cx="78647" cy="78647"/>
          </a:xfrm>
          <a:prstGeom prst="ellipse">
            <a:avLst/>
          </a:prstGeom>
          <a:solidFill>
            <a:srgbClr val="1A8841"/>
          </a:solidFill>
          <a:ln>
            <a:solidFill>
              <a:srgbClr val="1A8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a:extLst>
              <a:ext uri="{FF2B5EF4-FFF2-40B4-BE49-F238E27FC236}">
                <a16:creationId xmlns:a16="http://schemas.microsoft.com/office/drawing/2014/main" id="{D75F6318-4AF8-4C78-8C5D-D38F344AF06F}"/>
              </a:ext>
            </a:extLst>
          </p:cNvPr>
          <p:cNvSpPr>
            <a:spLocks noGrp="1"/>
          </p:cNvSpPr>
          <p:nvPr>
            <p:ph type="title" hasCustomPrompt="1"/>
          </p:nvPr>
        </p:nvSpPr>
        <p:spPr>
          <a:xfrm>
            <a:off x="287866" y="382693"/>
            <a:ext cx="11616267" cy="424213"/>
          </a:xfrm>
        </p:spPr>
        <p:txBody>
          <a:bodyPr/>
          <a:lstStyle>
            <a:lvl1pPr>
              <a:defRPr/>
            </a:lvl1pPr>
          </a:lstStyle>
          <a:p>
            <a:r>
              <a:rPr lang="en-GB"/>
              <a:t>Click to add title</a:t>
            </a:r>
          </a:p>
        </p:txBody>
      </p:sp>
      <p:sp>
        <p:nvSpPr>
          <p:cNvPr id="23" name="Espace réservé du texte 13">
            <a:extLst>
              <a:ext uri="{FF2B5EF4-FFF2-40B4-BE49-F238E27FC236}">
                <a16:creationId xmlns:a16="http://schemas.microsoft.com/office/drawing/2014/main" id="{591A2A57-5E9C-4663-95F6-766EC9D3EB65}"/>
              </a:ext>
            </a:extLst>
          </p:cNvPr>
          <p:cNvSpPr>
            <a:spLocks noGrp="1"/>
          </p:cNvSpPr>
          <p:nvPr>
            <p:ph type="body" sz="quarter" idx="12" hasCustomPrompt="1"/>
          </p:nvPr>
        </p:nvSpPr>
        <p:spPr>
          <a:xfrm>
            <a:off x="287337" y="807913"/>
            <a:ext cx="11617325" cy="371064"/>
          </a:xfrm>
          <a:prstGeom prst="rect">
            <a:avLst/>
          </a:prstGeom>
        </p:spPr>
        <p:txBody>
          <a:bodyPr lIns="72000">
            <a:normAutofit/>
          </a:bodyPr>
          <a:lstStyle>
            <a:lvl1pPr marL="0" indent="0">
              <a:buNone/>
              <a:defRPr sz="1600" b="0" cap="all" baseline="0">
                <a:solidFill>
                  <a:schemeClr val="accent1"/>
                </a:solidFill>
                <a:latin typeface="+mn-lt"/>
                <a:cs typeface="Quire Sans" panose="020B0502040400020003" pitchFamily="34" charset="0"/>
              </a:defRPr>
            </a:lvl1pPr>
            <a:lvl2pPr marL="0" indent="0">
              <a:buFont typeface="Arial" panose="020B0604020202020204" pitchFamily="34" charset="0"/>
              <a:buNone/>
              <a:defRPr sz="1600" b="0">
                <a:latin typeface="+mn-lt"/>
              </a:defRPr>
            </a:lvl2pPr>
            <a:lvl3pPr marL="0" indent="0">
              <a:buFont typeface="Arial" panose="020B0604020202020204" pitchFamily="34" charset="0"/>
              <a:buChar char="​"/>
              <a:defRPr sz="1600" b="0">
                <a:latin typeface="+mn-lt"/>
              </a:defRPr>
            </a:lvl3pPr>
            <a:lvl4pPr marL="0" indent="0">
              <a:buFont typeface="Arial" panose="020B0604020202020204" pitchFamily="34" charset="0"/>
              <a:buChar char="​"/>
              <a:defRPr sz="1600" b="0">
                <a:latin typeface="+mn-lt"/>
              </a:defRPr>
            </a:lvl4pPr>
            <a:lvl5pPr marL="0" indent="0">
              <a:buFont typeface="Arial" panose="020B0604020202020204" pitchFamily="34" charset="0"/>
              <a:buChar char="​"/>
              <a:defRPr sz="1600" b="0">
                <a:latin typeface="+mn-lt"/>
              </a:defRPr>
            </a:lvl5pPr>
            <a:lvl6pPr marL="0" indent="0">
              <a:buFont typeface="Arial" panose="020B0604020202020204" pitchFamily="34" charset="0"/>
              <a:buChar char="​"/>
              <a:defRPr sz="1600" b="0">
                <a:latin typeface="+mn-lt"/>
              </a:defRPr>
            </a:lvl6pPr>
            <a:lvl7pPr marL="0" indent="0">
              <a:buFont typeface="Arial" panose="020B0604020202020204" pitchFamily="34" charset="0"/>
              <a:buChar char="​"/>
              <a:defRPr sz="1600" b="0">
                <a:latin typeface="+mn-lt"/>
              </a:defRPr>
            </a:lvl7pPr>
            <a:lvl8pPr marL="0" indent="0">
              <a:buFont typeface="Arial" panose="020B0604020202020204" pitchFamily="34" charset="0"/>
              <a:buChar char="​"/>
              <a:defRPr sz="1600" b="0">
                <a:latin typeface="+mn-lt"/>
              </a:defRPr>
            </a:lvl8pPr>
            <a:lvl9pPr marL="0" indent="0">
              <a:buFont typeface="Arial" panose="020B0604020202020204" pitchFamily="34" charset="0"/>
              <a:buChar char="​"/>
              <a:defRPr sz="1600" b="0">
                <a:latin typeface="+mn-lt"/>
              </a:defRPr>
            </a:lvl9pPr>
          </a:lstStyle>
          <a:p>
            <a:pPr lvl="0"/>
            <a:r>
              <a:rPr lang="en-GB" dirty="0"/>
              <a:t>Click to add sub title</a:t>
            </a:r>
          </a:p>
          <a:p>
            <a:pPr lvl="1"/>
            <a:r>
              <a:rPr lang="en-GB" dirty="0"/>
              <a:t>	</a:t>
            </a:r>
          </a:p>
        </p:txBody>
      </p:sp>
      <p:sp>
        <p:nvSpPr>
          <p:cNvPr id="5" name="Espace réservé du texte 4">
            <a:extLst>
              <a:ext uri="{FF2B5EF4-FFF2-40B4-BE49-F238E27FC236}">
                <a16:creationId xmlns:a16="http://schemas.microsoft.com/office/drawing/2014/main" id="{ABBAD978-8DDB-8023-98E7-3FE313B1AC86}"/>
              </a:ext>
            </a:extLst>
          </p:cNvPr>
          <p:cNvSpPr>
            <a:spLocks noGrp="1"/>
          </p:cNvSpPr>
          <p:nvPr>
            <p:ph type="body" sz="quarter" idx="18" hasCustomPrompt="1"/>
          </p:nvPr>
        </p:nvSpPr>
        <p:spPr>
          <a:xfrm>
            <a:off x="287337" y="1644309"/>
            <a:ext cx="4054318" cy="4608722"/>
          </a:xfrm>
          <a:prstGeom prst="rect">
            <a:avLst/>
          </a:prstGeom>
        </p:spPr>
        <p:txBody>
          <a:bodyPr/>
          <a:lstStyle>
            <a:lvl1pPr marL="0" indent="0">
              <a:spcBef>
                <a:spcPts val="2400"/>
              </a:spcBef>
              <a:buNone/>
              <a:defRPr sz="1400">
                <a:gradFill>
                  <a:gsLst>
                    <a:gs pos="0">
                      <a:schemeClr val="bg2"/>
                    </a:gs>
                    <a:gs pos="100000">
                      <a:schemeClr val="tx2"/>
                    </a:gs>
                  </a:gsLst>
                  <a:lin ang="10800000" scaled="0"/>
                </a:gradFill>
                <a:latin typeface="+mj-lt"/>
              </a:defRPr>
            </a:lvl1pPr>
            <a:lvl2pPr marL="87312" indent="0">
              <a:spcBef>
                <a:spcPts val="600"/>
              </a:spcBef>
              <a:buClr>
                <a:schemeClr val="accent3"/>
              </a:buClr>
              <a:buFont typeface="Arial" panose="020B0604020202020204" pitchFamily="34" charset="0"/>
              <a:buNone/>
              <a:defRPr sz="1000"/>
            </a:lvl2pPr>
          </a:lstStyle>
          <a:p>
            <a:pPr lvl="0"/>
            <a:r>
              <a:rPr lang="en-GB"/>
              <a:t>01. </a:t>
            </a:r>
            <a:r>
              <a:rPr lang="en-GB" noProof="0"/>
              <a:t>Click to add agenda point </a:t>
            </a:r>
            <a:endParaRPr lang="en-GB"/>
          </a:p>
          <a:p>
            <a:pPr lvl="1"/>
            <a:r>
              <a:rPr lang="en-GB"/>
              <a:t>Deuxième niveau</a:t>
            </a:r>
          </a:p>
        </p:txBody>
      </p:sp>
      <p:sp>
        <p:nvSpPr>
          <p:cNvPr id="22" name="Espace réservé du texte 4">
            <a:extLst>
              <a:ext uri="{FF2B5EF4-FFF2-40B4-BE49-F238E27FC236}">
                <a16:creationId xmlns:a16="http://schemas.microsoft.com/office/drawing/2014/main" id="{09D663D0-1B21-6192-E763-87CC3AB7704E}"/>
              </a:ext>
            </a:extLst>
          </p:cNvPr>
          <p:cNvSpPr>
            <a:spLocks noGrp="1"/>
          </p:cNvSpPr>
          <p:nvPr>
            <p:ph type="body" sz="quarter" idx="19" hasCustomPrompt="1"/>
          </p:nvPr>
        </p:nvSpPr>
        <p:spPr>
          <a:xfrm>
            <a:off x="4531234" y="1644309"/>
            <a:ext cx="844550" cy="4608722"/>
          </a:xfrm>
          <a:prstGeom prst="rect">
            <a:avLst/>
          </a:prstGeom>
        </p:spPr>
        <p:txBody>
          <a:bodyPr/>
          <a:lstStyle>
            <a:lvl1pPr marL="0" indent="0" algn="r">
              <a:spcBef>
                <a:spcPts val="2400"/>
              </a:spcBef>
              <a:buNone/>
              <a:defRPr sz="1400">
                <a:solidFill>
                  <a:schemeClr val="accent1"/>
                </a:solidFill>
                <a:latin typeface="+mj-lt"/>
              </a:defRPr>
            </a:lvl1pPr>
            <a:lvl2pPr marL="87312" indent="0" algn="r">
              <a:spcBef>
                <a:spcPts val="600"/>
              </a:spcBef>
              <a:buClr>
                <a:schemeClr val="accent3"/>
              </a:buClr>
              <a:buFont typeface="Malgun Gothic" panose="020B0503020000020004" pitchFamily="34" charset="-127"/>
              <a:buNone/>
              <a:defRPr sz="1000" b="1">
                <a:latin typeface="Segoe UI" panose="020B0502040204020203" pitchFamily="34" charset="0"/>
                <a:cs typeface="Segoe UI" panose="020B0502040204020203" pitchFamily="34" charset="0"/>
              </a:defRPr>
            </a:lvl2pPr>
          </a:lstStyle>
          <a:p>
            <a:pPr lvl="0"/>
            <a:r>
              <a:rPr lang="en-GB"/>
              <a:t>XX</a:t>
            </a:r>
          </a:p>
          <a:p>
            <a:pPr lvl="1"/>
            <a:r>
              <a:rPr lang="en-GB"/>
              <a:t>Statut</a:t>
            </a:r>
          </a:p>
        </p:txBody>
      </p:sp>
      <p:sp>
        <p:nvSpPr>
          <p:cNvPr id="29" name="Espace réservé du texte 4">
            <a:extLst>
              <a:ext uri="{FF2B5EF4-FFF2-40B4-BE49-F238E27FC236}">
                <a16:creationId xmlns:a16="http://schemas.microsoft.com/office/drawing/2014/main" id="{807A7E30-5E31-94DF-1CA5-FC183BD713DC}"/>
              </a:ext>
            </a:extLst>
          </p:cNvPr>
          <p:cNvSpPr>
            <a:spLocks noGrp="1"/>
          </p:cNvSpPr>
          <p:nvPr>
            <p:ph type="body" sz="quarter" idx="20" hasCustomPrompt="1"/>
          </p:nvPr>
        </p:nvSpPr>
        <p:spPr>
          <a:xfrm>
            <a:off x="6815686" y="1644309"/>
            <a:ext cx="4054318" cy="4608722"/>
          </a:xfrm>
          <a:prstGeom prst="rect">
            <a:avLst/>
          </a:prstGeom>
        </p:spPr>
        <p:txBody>
          <a:bodyPr/>
          <a:lstStyle>
            <a:lvl1pPr marL="0" indent="0">
              <a:spcBef>
                <a:spcPts val="2400"/>
              </a:spcBef>
              <a:buNone/>
              <a:defRPr sz="1400">
                <a:gradFill>
                  <a:gsLst>
                    <a:gs pos="0">
                      <a:schemeClr val="bg2"/>
                    </a:gs>
                    <a:gs pos="100000">
                      <a:schemeClr val="tx2"/>
                    </a:gs>
                  </a:gsLst>
                  <a:lin ang="10800000" scaled="0"/>
                </a:gradFill>
                <a:latin typeface="+mj-lt"/>
              </a:defRPr>
            </a:lvl1pPr>
            <a:lvl2pPr marL="87312" indent="0">
              <a:spcBef>
                <a:spcPts val="600"/>
              </a:spcBef>
              <a:buClr>
                <a:schemeClr val="accent3"/>
              </a:buClr>
              <a:buFont typeface="Arial" panose="020B0604020202020204" pitchFamily="34" charset="0"/>
              <a:buNone/>
              <a:defRPr sz="1000"/>
            </a:lvl2pPr>
          </a:lstStyle>
          <a:p>
            <a:pPr lvl="0"/>
            <a:r>
              <a:rPr lang="en-GB"/>
              <a:t>01. </a:t>
            </a:r>
            <a:r>
              <a:rPr lang="en-GB" noProof="0"/>
              <a:t>Click to add agenda point </a:t>
            </a:r>
            <a:endParaRPr lang="en-GB"/>
          </a:p>
          <a:p>
            <a:pPr lvl="1"/>
            <a:r>
              <a:rPr lang="en-GB"/>
              <a:t>Deuxième niveau</a:t>
            </a:r>
          </a:p>
        </p:txBody>
      </p:sp>
      <p:sp>
        <p:nvSpPr>
          <p:cNvPr id="30" name="Espace réservé du texte 4">
            <a:extLst>
              <a:ext uri="{FF2B5EF4-FFF2-40B4-BE49-F238E27FC236}">
                <a16:creationId xmlns:a16="http://schemas.microsoft.com/office/drawing/2014/main" id="{18C6AB41-71CE-1194-1850-20D2B50A6D9A}"/>
              </a:ext>
            </a:extLst>
          </p:cNvPr>
          <p:cNvSpPr>
            <a:spLocks noGrp="1"/>
          </p:cNvSpPr>
          <p:nvPr>
            <p:ph type="body" sz="quarter" idx="21" hasCustomPrompt="1"/>
          </p:nvPr>
        </p:nvSpPr>
        <p:spPr>
          <a:xfrm>
            <a:off x="11059583" y="1644309"/>
            <a:ext cx="844550" cy="4608722"/>
          </a:xfrm>
          <a:prstGeom prst="rect">
            <a:avLst/>
          </a:prstGeom>
        </p:spPr>
        <p:txBody>
          <a:bodyPr/>
          <a:lstStyle>
            <a:lvl1pPr marL="0" indent="0" algn="r">
              <a:spcBef>
                <a:spcPts val="2400"/>
              </a:spcBef>
              <a:buNone/>
              <a:defRPr sz="1400">
                <a:solidFill>
                  <a:schemeClr val="accent1"/>
                </a:solidFill>
                <a:latin typeface="+mj-lt"/>
              </a:defRPr>
            </a:lvl1pPr>
            <a:lvl2pPr marL="87312" indent="0" algn="r">
              <a:spcBef>
                <a:spcPts val="600"/>
              </a:spcBef>
              <a:buClr>
                <a:schemeClr val="accent3"/>
              </a:buClr>
              <a:buFont typeface="Malgun Gothic" panose="020B0503020000020004" pitchFamily="34" charset="-127"/>
              <a:buNone/>
              <a:defRPr sz="1000" b="1">
                <a:latin typeface="Segoe UI" panose="020B0502040204020203" pitchFamily="34" charset="0"/>
                <a:cs typeface="Segoe UI" panose="020B0502040204020203" pitchFamily="34" charset="0"/>
              </a:defRPr>
            </a:lvl2pPr>
          </a:lstStyle>
          <a:p>
            <a:pPr lvl="0"/>
            <a:r>
              <a:rPr lang="en-GB"/>
              <a:t>XX</a:t>
            </a:r>
          </a:p>
          <a:p>
            <a:pPr lvl="1"/>
            <a:r>
              <a:rPr lang="en-GB"/>
              <a:t>Statut</a:t>
            </a:r>
          </a:p>
        </p:txBody>
      </p:sp>
      <p:sp>
        <p:nvSpPr>
          <p:cNvPr id="8" name="Espace réservé du numéro de diapositive 7">
            <a:extLst>
              <a:ext uri="{FF2B5EF4-FFF2-40B4-BE49-F238E27FC236}">
                <a16:creationId xmlns:a16="http://schemas.microsoft.com/office/drawing/2014/main" id="{B8F567F4-EA09-C338-D049-9C2E91D2F64E}"/>
              </a:ext>
            </a:extLst>
          </p:cNvPr>
          <p:cNvSpPr>
            <a:spLocks noGrp="1"/>
          </p:cNvSpPr>
          <p:nvPr>
            <p:ph type="sldNum" sz="quarter" idx="16"/>
          </p:nvPr>
        </p:nvSpPr>
        <p:spPr/>
        <p:txBody>
          <a:bodyPr/>
          <a:lstStyle/>
          <a:p>
            <a:fld id="{4BF46CD0-FBDC-4232-8F32-5100991AA633}" type="slidenum">
              <a:rPr lang="en-GB" smtClean="0"/>
              <a:pPr/>
              <a:t>‹Nº›</a:t>
            </a:fld>
            <a:endParaRPr lang="en-GB"/>
          </a:p>
        </p:txBody>
      </p:sp>
      <p:sp>
        <p:nvSpPr>
          <p:cNvPr id="6" name="Footer Placeholder 5">
            <a:extLst>
              <a:ext uri="{FF2B5EF4-FFF2-40B4-BE49-F238E27FC236}">
                <a16:creationId xmlns:a16="http://schemas.microsoft.com/office/drawing/2014/main" id="{D79E9362-B1D6-4E55-BD77-8ADC4A4E58FA}"/>
              </a:ext>
            </a:extLst>
          </p:cNvPr>
          <p:cNvSpPr>
            <a:spLocks noGrp="1"/>
          </p:cNvSpPr>
          <p:nvPr>
            <p:ph type="ftr" sz="quarter" idx="22"/>
          </p:nvPr>
        </p:nvSpPr>
        <p:spPr/>
        <p:txBody>
          <a:bodyPr/>
          <a:lstStyle/>
          <a:p>
            <a:pPr>
              <a:spcBef>
                <a:spcPts val="3000"/>
              </a:spcBef>
              <a:buFont typeface="Malgun Gothic" panose="020B0503020000020004" pitchFamily="34" charset="-127"/>
              <a:buNone/>
            </a:pPr>
            <a:r>
              <a:rPr lang="en-GB"/>
              <a:t>Section title</a:t>
            </a:r>
          </a:p>
        </p:txBody>
      </p:sp>
      <p:pic>
        <p:nvPicPr>
          <p:cNvPr id="3" name="Imagen 2" descr="Logotipo, nombre de la empresa&#10;&#10;Descripción generada automáticamente">
            <a:extLst>
              <a:ext uri="{FF2B5EF4-FFF2-40B4-BE49-F238E27FC236}">
                <a16:creationId xmlns:a16="http://schemas.microsoft.com/office/drawing/2014/main" id="{C68CA178-B681-BECB-18B9-A9AE1E03FF5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7724" y="5274512"/>
            <a:ext cx="2159122" cy="2165425"/>
          </a:xfrm>
          <a:prstGeom prst="rect">
            <a:avLst/>
          </a:prstGeom>
        </p:spPr>
      </p:pic>
    </p:spTree>
    <p:custDataLst>
      <p:tags r:id="rId1"/>
    </p:custDataLst>
    <p:extLst>
      <p:ext uri="{BB962C8B-B14F-4D97-AF65-F5344CB8AC3E}">
        <p14:creationId xmlns:p14="http://schemas.microsoft.com/office/powerpoint/2010/main" val="9786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 Section | hor. logo">
    <p:bg>
      <p:bgPr>
        <a:gradFill>
          <a:gsLst>
            <a:gs pos="0">
              <a:schemeClr val="bg2"/>
            </a:gs>
            <a:gs pos="54000">
              <a:schemeClr val="tx2"/>
            </a:gs>
            <a:gs pos="100000">
              <a:schemeClr val="accent1"/>
            </a:gs>
          </a:gsLst>
          <a:lin ang="10800000" scaled="0"/>
        </a:gradFill>
        <a:effectLst/>
      </p:bgPr>
    </p:bg>
    <p:spTree>
      <p:nvGrpSpPr>
        <p:cNvPr id="1" name=""/>
        <p:cNvGrpSpPr/>
        <p:nvPr/>
      </p:nvGrpSpPr>
      <p:grpSpPr>
        <a:xfrm>
          <a:off x="0" y="0"/>
          <a:ext cx="0" cy="0"/>
          <a:chOff x="0" y="0"/>
          <a:chExt cx="0" cy="0"/>
        </a:xfrm>
      </p:grpSpPr>
      <p:sp>
        <p:nvSpPr>
          <p:cNvPr id="17" name="Espace réservé du texte 25">
            <a:extLst>
              <a:ext uri="{FF2B5EF4-FFF2-40B4-BE49-F238E27FC236}">
                <a16:creationId xmlns:a16="http://schemas.microsoft.com/office/drawing/2014/main" id="{800C00F7-1159-620B-C4D5-BD466434D19B}"/>
              </a:ext>
            </a:extLst>
          </p:cNvPr>
          <p:cNvSpPr>
            <a:spLocks noGrp="1"/>
          </p:cNvSpPr>
          <p:nvPr>
            <p:ph type="body" sz="quarter" idx="13"/>
          </p:nvPr>
        </p:nvSpPr>
        <p:spPr>
          <a:xfrm flipH="1">
            <a:off x="10466772" y="5936935"/>
            <a:ext cx="1725227" cy="601664"/>
          </a:xfrm>
          <a:custGeom>
            <a:avLst/>
            <a:gdLst>
              <a:gd name="connsiteX0" fmla="*/ 0 w 2290764"/>
              <a:gd name="connsiteY0" fmla="*/ 0 h 601664"/>
              <a:gd name="connsiteX1" fmla="*/ 1989932 w 2290764"/>
              <a:gd name="connsiteY1" fmla="*/ 0 h 601664"/>
              <a:gd name="connsiteX2" fmla="*/ 2290764 w 2290764"/>
              <a:gd name="connsiteY2" fmla="*/ 300832 h 601664"/>
              <a:gd name="connsiteX3" fmla="*/ 2290763 w 2290764"/>
              <a:gd name="connsiteY3" fmla="*/ 300832 h 601664"/>
              <a:gd name="connsiteX4" fmla="*/ 1989931 w 2290764"/>
              <a:gd name="connsiteY4" fmla="*/ 601664 h 601664"/>
              <a:gd name="connsiteX5" fmla="*/ 0 w 2290764"/>
              <a:gd name="connsiteY5" fmla="*/ 601663 h 60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764" h="601664">
                <a:moveTo>
                  <a:pt x="0" y="0"/>
                </a:moveTo>
                <a:lnTo>
                  <a:pt x="1989932" y="0"/>
                </a:lnTo>
                <a:cubicBezTo>
                  <a:pt x="2156077" y="0"/>
                  <a:pt x="2290764" y="134687"/>
                  <a:pt x="2290764" y="300832"/>
                </a:cubicBezTo>
                <a:lnTo>
                  <a:pt x="2290763" y="300832"/>
                </a:lnTo>
                <a:cubicBezTo>
                  <a:pt x="2290763" y="466977"/>
                  <a:pt x="2156076" y="601664"/>
                  <a:pt x="1989931" y="601664"/>
                </a:cubicBezTo>
                <a:lnTo>
                  <a:pt x="0" y="601663"/>
                </a:lnTo>
                <a:close/>
              </a:path>
            </a:pathLst>
          </a:custGeom>
          <a:solidFill>
            <a:schemeClr val="bg1"/>
          </a:solidFill>
        </p:spPr>
        <p:txBody>
          <a:bodyPr wrap="square">
            <a:noAutofit/>
          </a:bodyPr>
          <a:lstStyle>
            <a:lvl1pPr>
              <a:defRPr>
                <a:noFill/>
              </a:defRPr>
            </a:lvl1pPr>
            <a:lvl2pPr>
              <a:defRPr>
                <a:noFill/>
              </a:defRPr>
            </a:lvl2pPr>
            <a:lvl3pPr>
              <a:defRPr>
                <a:noFill/>
              </a:defRPr>
            </a:lvl3pPr>
            <a:lvl4pPr>
              <a:defRPr>
                <a:noFill/>
              </a:defRPr>
            </a:lvl4pPr>
            <a:lvl5pPr>
              <a:defRPr>
                <a:noFill/>
              </a:defRPr>
            </a:lvl5pPr>
          </a:lstStyle>
          <a:p>
            <a:pPr lvl="0"/>
            <a:endParaRPr lang="en-GB" dirty="0"/>
          </a:p>
        </p:txBody>
      </p:sp>
      <p:pic>
        <p:nvPicPr>
          <p:cNvPr id="15" name="Graphique 14">
            <a:extLst>
              <a:ext uri="{FF2B5EF4-FFF2-40B4-BE49-F238E27FC236}">
                <a16:creationId xmlns:a16="http://schemas.microsoft.com/office/drawing/2014/main" id="{A4C86075-F92B-9C4B-B475-8811B252DAE5}"/>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8861" t="-3712" r="37096" b="61920"/>
          <a:stretch/>
        </p:blipFill>
        <p:spPr>
          <a:xfrm>
            <a:off x="6671647" y="-31080"/>
            <a:ext cx="5520353" cy="4448196"/>
          </a:xfrm>
          <a:prstGeom prst="rect">
            <a:avLst/>
          </a:prstGeom>
        </p:spPr>
      </p:pic>
      <p:pic>
        <p:nvPicPr>
          <p:cNvPr id="16" name="Graphique 15">
            <a:extLst>
              <a:ext uri="{FF2B5EF4-FFF2-40B4-BE49-F238E27FC236}">
                <a16:creationId xmlns:a16="http://schemas.microsoft.com/office/drawing/2014/main" id="{D933BA92-7546-34BB-98FC-1EA21B594DA4}"/>
              </a:ext>
            </a:extLst>
          </p:cNvPr>
          <p:cNvPicPr>
            <a:picLocks noChangeAspect="1"/>
          </p:cNvPicPr>
          <p:nvPr userDrawn="1"/>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8861" t="-3712" r="64117" b="61920"/>
          <a:stretch/>
        </p:blipFill>
        <p:spPr>
          <a:xfrm rot="10800000">
            <a:off x="-1" y="1886193"/>
            <a:ext cx="2760176" cy="4448196"/>
          </a:xfrm>
          <a:prstGeom prst="rect">
            <a:avLst/>
          </a:prstGeom>
        </p:spPr>
      </p:pic>
      <p:cxnSp>
        <p:nvCxnSpPr>
          <p:cNvPr id="4" name="Connecteur droit 3">
            <a:extLst>
              <a:ext uri="{FF2B5EF4-FFF2-40B4-BE49-F238E27FC236}">
                <a16:creationId xmlns:a16="http://schemas.microsoft.com/office/drawing/2014/main" id="{38331C31-6630-E8B7-688D-0F53468FB2EF}"/>
              </a:ext>
            </a:extLst>
          </p:cNvPr>
          <p:cNvCxnSpPr>
            <a:cxnSpLocks/>
          </p:cNvCxnSpPr>
          <p:nvPr userDrawn="1"/>
        </p:nvCxnSpPr>
        <p:spPr>
          <a:xfrm flipV="1">
            <a:off x="5274778" y="1892300"/>
            <a:ext cx="0" cy="49657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Espace réservé du texte 5">
            <a:extLst>
              <a:ext uri="{FF2B5EF4-FFF2-40B4-BE49-F238E27FC236}">
                <a16:creationId xmlns:a16="http://schemas.microsoft.com/office/drawing/2014/main" id="{18FA29C9-A3EC-8297-85F6-4955F75C5B87}"/>
              </a:ext>
            </a:extLst>
          </p:cNvPr>
          <p:cNvSpPr>
            <a:spLocks noGrp="1"/>
          </p:cNvSpPr>
          <p:nvPr>
            <p:ph type="body" sz="quarter" idx="10" hasCustomPrompt="1"/>
          </p:nvPr>
        </p:nvSpPr>
        <p:spPr>
          <a:xfrm>
            <a:off x="5612504" y="1789282"/>
            <a:ext cx="1895475" cy="990769"/>
          </a:xfrm>
          <a:prstGeom prst="rect">
            <a:avLst/>
          </a:prstGeom>
          <a:effectLst/>
        </p:spPr>
        <p:txBody>
          <a:bodyPr anchor="ctr">
            <a:noAutofit/>
          </a:bodyPr>
          <a:lstStyle>
            <a:lvl1pPr marL="0" indent="0">
              <a:buNone/>
              <a:defRPr sz="8800" b="0">
                <a:solidFill>
                  <a:schemeClr val="bg1"/>
                </a:solidFill>
                <a:latin typeface="+mj-lt"/>
              </a:defRPr>
            </a:lvl1pPr>
            <a:lvl2pPr marL="0" indent="0">
              <a:buFont typeface="Arial" panose="020B0604020202020204" pitchFamily="34" charset="0"/>
              <a:buChar char="​"/>
              <a:defRPr sz="8800" b="0" i="0" u="none" strike="noStrike">
                <a:solidFill>
                  <a:schemeClr val="bg1">
                    <a:lumMod val="100000"/>
                  </a:schemeClr>
                </a:solidFill>
                <a:latin typeface="Bahnschrift" panose="020B0502040204020203" pitchFamily="34" charset="0"/>
              </a:defRPr>
            </a:lvl2pPr>
            <a:lvl3pPr marL="0" indent="0">
              <a:buFont typeface="Arial" panose="020B0604020202020204" pitchFamily="34" charset="0"/>
              <a:buChar char="​"/>
              <a:defRPr sz="8800" b="0" i="0" u="none" strike="noStrike">
                <a:solidFill>
                  <a:schemeClr val="bg1">
                    <a:lumMod val="100000"/>
                  </a:schemeClr>
                </a:solidFill>
                <a:latin typeface="Bahnschrift" panose="020B0502040204020203" pitchFamily="34" charset="0"/>
              </a:defRPr>
            </a:lvl3pPr>
            <a:lvl4pPr>
              <a:defRPr sz="8800" b="0" i="0" u="none" strike="noStrike">
                <a:solidFill>
                  <a:schemeClr val="bg1">
                    <a:lumMod val="100000"/>
                  </a:schemeClr>
                </a:solidFill>
                <a:latin typeface="Bahnschrift" panose="020B0502040204020203" pitchFamily="34" charset="0"/>
              </a:defRPr>
            </a:lvl4pPr>
            <a:lvl5pPr>
              <a:defRPr sz="8800" b="0" i="0" u="none" strike="noStrike">
                <a:solidFill>
                  <a:schemeClr val="bg1">
                    <a:lumMod val="100000"/>
                  </a:schemeClr>
                </a:solidFill>
                <a:latin typeface="Bahnschrift" panose="020B0502040204020203" pitchFamily="34" charset="0"/>
              </a:defRPr>
            </a:lvl5pPr>
            <a:lvl6pPr marL="0" indent="0">
              <a:buFont typeface="Arial" panose="020B0604020202020204" pitchFamily="34" charset="0"/>
              <a:buChar char="​"/>
              <a:defRPr sz="8800" b="0" i="0" u="none" strike="noStrike">
                <a:solidFill>
                  <a:schemeClr val="bg1">
                    <a:lumMod val="100000"/>
                  </a:schemeClr>
                </a:solidFill>
                <a:latin typeface="Bahnschrift" panose="020B0502040204020203" pitchFamily="34" charset="0"/>
              </a:defRPr>
            </a:lvl6pPr>
            <a:lvl7pPr>
              <a:defRPr sz="8800" b="0" i="0" u="none" strike="noStrike">
                <a:solidFill>
                  <a:schemeClr val="bg1">
                    <a:lumMod val="100000"/>
                  </a:schemeClr>
                </a:solidFill>
                <a:latin typeface="Bahnschrift" panose="020B0502040204020203" pitchFamily="34" charset="0"/>
              </a:defRPr>
            </a:lvl7pPr>
            <a:lvl8pPr>
              <a:defRPr sz="8800" b="0" i="0" u="none" strike="noStrike">
                <a:solidFill>
                  <a:schemeClr val="bg1">
                    <a:lumMod val="100000"/>
                  </a:schemeClr>
                </a:solidFill>
                <a:latin typeface="Bahnschrift" panose="020B0502040204020203" pitchFamily="34" charset="0"/>
              </a:defRPr>
            </a:lvl8pPr>
            <a:lvl9pPr>
              <a:defRPr sz="8800" b="0" i="0" u="none" strike="noStrike">
                <a:solidFill>
                  <a:schemeClr val="bg1">
                    <a:lumMod val="100000"/>
                  </a:schemeClr>
                </a:solidFill>
                <a:latin typeface="Bahnschrift" panose="020B0502040204020203" pitchFamily="34" charset="0"/>
              </a:defRPr>
            </a:lvl9pPr>
          </a:lstStyle>
          <a:p>
            <a:pPr lvl="0"/>
            <a:r>
              <a:rPr lang="en-GB"/>
              <a:t>01</a:t>
            </a:r>
          </a:p>
        </p:txBody>
      </p:sp>
      <p:sp>
        <p:nvSpPr>
          <p:cNvPr id="8" name="Espace réservé du texte 7">
            <a:extLst>
              <a:ext uri="{FF2B5EF4-FFF2-40B4-BE49-F238E27FC236}">
                <a16:creationId xmlns:a16="http://schemas.microsoft.com/office/drawing/2014/main" id="{E150E450-E023-C6C8-0E5E-893EB2D56741}"/>
              </a:ext>
            </a:extLst>
          </p:cNvPr>
          <p:cNvSpPr>
            <a:spLocks noGrp="1"/>
          </p:cNvSpPr>
          <p:nvPr>
            <p:ph type="body" sz="quarter" idx="11" hasCustomPrompt="1"/>
          </p:nvPr>
        </p:nvSpPr>
        <p:spPr>
          <a:xfrm>
            <a:off x="5611813" y="2780051"/>
            <a:ext cx="6415087" cy="2024063"/>
          </a:xfrm>
          <a:prstGeom prst="rect">
            <a:avLst/>
          </a:prstGeom>
          <a:effectLst/>
        </p:spPr>
        <p:txBody>
          <a:bodyPr>
            <a:normAutofit/>
          </a:bodyPr>
          <a:lstStyle>
            <a:lvl1pPr marL="0" indent="0">
              <a:spcBef>
                <a:spcPts val="0"/>
              </a:spcBef>
              <a:buNone/>
              <a:defRPr sz="4800" b="0" cap="all" baseline="0">
                <a:solidFill>
                  <a:schemeClr val="bg1"/>
                </a:solidFill>
                <a:latin typeface="+mj-lt"/>
              </a:defRPr>
            </a:lvl1pPr>
            <a:lvl2pPr marL="0" indent="0">
              <a:buFont typeface="Arial" panose="020B0604020202020204" pitchFamily="34" charset="0"/>
              <a:buChar char="​"/>
              <a:defRPr sz="4800" b="0" i="0" u="none" strike="noStrike" cap="all" baseline="0">
                <a:solidFill>
                  <a:schemeClr val="bg1">
                    <a:lumMod val="100000"/>
                  </a:schemeClr>
                </a:solidFill>
                <a:latin typeface="Bahnschrift" panose="020B0502040204020203" pitchFamily="34" charset="0"/>
              </a:defRPr>
            </a:lvl2pPr>
            <a:lvl3pPr marL="0" indent="0">
              <a:buFont typeface="Arial" panose="020B0604020202020204" pitchFamily="34" charset="0"/>
              <a:buChar char="​"/>
              <a:defRPr sz="4800" b="0" i="0" u="none" strike="noStrike" cap="all" baseline="0">
                <a:solidFill>
                  <a:schemeClr val="bg1">
                    <a:lumMod val="100000"/>
                  </a:schemeClr>
                </a:solidFill>
                <a:latin typeface="Bahnschrift" panose="020B0502040204020203" pitchFamily="34" charset="0"/>
              </a:defRPr>
            </a:lvl3pPr>
            <a:lvl4pPr>
              <a:defRPr sz="4800" b="0" i="0" u="none" strike="noStrike" cap="all" baseline="0">
                <a:solidFill>
                  <a:schemeClr val="bg1">
                    <a:lumMod val="100000"/>
                  </a:schemeClr>
                </a:solidFill>
                <a:latin typeface="Bahnschrift" panose="020B0502040204020203" pitchFamily="34" charset="0"/>
              </a:defRPr>
            </a:lvl4pPr>
            <a:lvl5pPr>
              <a:defRPr sz="4800" b="0" i="0" u="none" strike="noStrike" cap="all" baseline="0">
                <a:solidFill>
                  <a:schemeClr val="bg1">
                    <a:lumMod val="100000"/>
                  </a:schemeClr>
                </a:solidFill>
                <a:latin typeface="Bahnschrift" panose="020B0502040204020203" pitchFamily="34" charset="0"/>
              </a:defRPr>
            </a:lvl5pPr>
            <a:lvl6pPr marL="0" indent="0">
              <a:buFont typeface="Arial" panose="020B0604020202020204" pitchFamily="34" charset="0"/>
              <a:buChar char="​"/>
              <a:defRPr sz="4800" b="0" i="0" u="none" strike="noStrike" cap="all" baseline="0">
                <a:solidFill>
                  <a:schemeClr val="bg1">
                    <a:lumMod val="100000"/>
                  </a:schemeClr>
                </a:solidFill>
                <a:latin typeface="Bahnschrift" panose="020B0502040204020203" pitchFamily="34" charset="0"/>
              </a:defRPr>
            </a:lvl6pPr>
            <a:lvl7pPr>
              <a:defRPr sz="4800" b="0" i="0" u="none" strike="noStrike" cap="all" baseline="0">
                <a:solidFill>
                  <a:schemeClr val="bg1">
                    <a:lumMod val="100000"/>
                  </a:schemeClr>
                </a:solidFill>
                <a:latin typeface="Bahnschrift" panose="020B0502040204020203" pitchFamily="34" charset="0"/>
              </a:defRPr>
            </a:lvl7pPr>
            <a:lvl8pPr>
              <a:defRPr sz="4800" b="0" i="0" u="none" strike="noStrike" cap="all" baseline="0">
                <a:solidFill>
                  <a:schemeClr val="bg1">
                    <a:lumMod val="100000"/>
                  </a:schemeClr>
                </a:solidFill>
                <a:latin typeface="Bahnschrift" panose="020B0502040204020203" pitchFamily="34" charset="0"/>
              </a:defRPr>
            </a:lvl8pPr>
            <a:lvl9pPr>
              <a:defRPr sz="4800" b="0" i="0" u="none" strike="noStrike" cap="all" baseline="0">
                <a:solidFill>
                  <a:schemeClr val="bg1">
                    <a:lumMod val="100000"/>
                  </a:schemeClr>
                </a:solidFill>
                <a:latin typeface="Bahnschrift" panose="020B0502040204020203" pitchFamily="34" charset="0"/>
              </a:defRPr>
            </a:lvl9pPr>
          </a:lstStyle>
          <a:p>
            <a:pPr lvl="0"/>
            <a:r>
              <a:rPr lang="en-GB"/>
              <a:t>Click to add section title</a:t>
            </a:r>
          </a:p>
        </p:txBody>
      </p:sp>
      <p:sp>
        <p:nvSpPr>
          <p:cNvPr id="3" name="Espace réservé pour une image  2">
            <a:extLst>
              <a:ext uri="{FF2B5EF4-FFF2-40B4-BE49-F238E27FC236}">
                <a16:creationId xmlns:a16="http://schemas.microsoft.com/office/drawing/2014/main" id="{E0FD4F7F-6DD8-9D49-9E21-5D29466BC079}"/>
              </a:ext>
            </a:extLst>
          </p:cNvPr>
          <p:cNvSpPr>
            <a:spLocks noGrp="1"/>
          </p:cNvSpPr>
          <p:nvPr>
            <p:ph type="pic" sz="quarter" idx="12"/>
          </p:nvPr>
        </p:nvSpPr>
        <p:spPr>
          <a:xfrm>
            <a:off x="437202" y="844949"/>
            <a:ext cx="4406468" cy="4406468"/>
          </a:xfrm>
          <a:prstGeom prst="ellipse">
            <a:avLst/>
          </a:prstGeom>
          <a:solidFill>
            <a:schemeClr val="bg2"/>
          </a:solidFill>
          <a:effectLst>
            <a:outerShdw dist="101600" dir="2160000" algn="l" rotWithShape="0">
              <a:schemeClr val="bg1"/>
            </a:outerShdw>
          </a:effectLst>
        </p:spPr>
        <p:txBody>
          <a:bodyPr tIns="720000" anchor="ctr" anchorCtr="1"/>
          <a:lstStyle>
            <a:lvl1pPr marL="0" indent="0" algn="ctr">
              <a:buNone/>
              <a:defRPr>
                <a:solidFill>
                  <a:schemeClr val="bg1"/>
                </a:solidFill>
              </a:defRPr>
            </a:lvl1pPr>
          </a:lstStyle>
          <a:p>
            <a:pPr marL="87313" marR="0" lvl="0" indent="-87313" algn="ctr" defTabSz="914400" rtl="0" eaLnBrk="1" fontAlgn="auto" latinLnBrk="0" hangingPunct="1">
              <a:lnSpc>
                <a:spcPct val="100000"/>
              </a:lnSpc>
              <a:spcBef>
                <a:spcPts val="3000"/>
              </a:spcBef>
              <a:spcAft>
                <a:spcPts val="0"/>
              </a:spcAft>
              <a:buClrTx/>
              <a:buSzTx/>
              <a:buFont typeface="Malgun Gothic" panose="020B0503020000020004" pitchFamily="34" charset="-127"/>
              <a:buChar char="​"/>
              <a:tabLst/>
              <a:defRPr/>
            </a:pPr>
            <a:r>
              <a:rPr lang="en-GB" sz="1800"/>
              <a:t>Click icon to add picture</a:t>
            </a:r>
          </a:p>
        </p:txBody>
      </p:sp>
      <p:sp>
        <p:nvSpPr>
          <p:cNvPr id="18" name="Espace réservé pour une image  6">
            <a:extLst>
              <a:ext uri="{FF2B5EF4-FFF2-40B4-BE49-F238E27FC236}">
                <a16:creationId xmlns:a16="http://schemas.microsoft.com/office/drawing/2014/main" id="{702D11B4-9E7B-FB8B-012C-862F6427267B}"/>
              </a:ext>
            </a:extLst>
          </p:cNvPr>
          <p:cNvSpPr>
            <a:spLocks noGrp="1"/>
          </p:cNvSpPr>
          <p:nvPr>
            <p:ph type="pic" sz="quarter" idx="14"/>
          </p:nvPr>
        </p:nvSpPr>
        <p:spPr>
          <a:xfrm>
            <a:off x="10169525" y="6025042"/>
            <a:ext cx="1754187" cy="425450"/>
          </a:xfrm>
          <a:prstGeom prst="rect">
            <a:avLst/>
          </a:prstGeom>
        </p:spPr>
        <p:txBody>
          <a:bodyPr/>
          <a:lstStyle>
            <a:lvl1pPr>
              <a:defRPr>
                <a:noFill/>
              </a:defRPr>
            </a:lvl1pPr>
          </a:lstStyle>
          <a:p>
            <a:endParaRPr lang="fr-FR"/>
          </a:p>
        </p:txBody>
      </p:sp>
      <p:pic>
        <p:nvPicPr>
          <p:cNvPr id="7" name="Imagen 6" descr="Logotipo, nombre de la empresa&#10;&#10;Descripción generada automáticamente">
            <a:extLst>
              <a:ext uri="{FF2B5EF4-FFF2-40B4-BE49-F238E27FC236}">
                <a16:creationId xmlns:a16="http://schemas.microsoft.com/office/drawing/2014/main" id="{B40E6359-B698-A9D4-5C69-5ADC3411530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22355" y="5407885"/>
            <a:ext cx="1598604" cy="1603271"/>
          </a:xfrm>
          <a:prstGeom prst="rect">
            <a:avLst/>
          </a:prstGeom>
        </p:spPr>
      </p:pic>
    </p:spTree>
    <p:custDataLst>
      <p:tags r:id="rId1"/>
    </p:custDataLst>
    <p:extLst>
      <p:ext uri="{BB962C8B-B14F-4D97-AF65-F5344CB8AC3E}">
        <p14:creationId xmlns:p14="http://schemas.microsoft.com/office/powerpoint/2010/main" val="3035519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 Section | vert. logo">
    <p:bg>
      <p:bgPr>
        <a:gradFill>
          <a:gsLst>
            <a:gs pos="0">
              <a:schemeClr val="bg2"/>
            </a:gs>
            <a:gs pos="54000">
              <a:schemeClr val="tx2"/>
            </a:gs>
            <a:gs pos="100000">
              <a:schemeClr val="accent1"/>
            </a:gs>
          </a:gsLst>
          <a:lin ang="10800000" scaled="0"/>
        </a:gradFill>
        <a:effectLst/>
      </p:bgPr>
    </p:bg>
    <p:spTree>
      <p:nvGrpSpPr>
        <p:cNvPr id="1" name=""/>
        <p:cNvGrpSpPr/>
        <p:nvPr/>
      </p:nvGrpSpPr>
      <p:grpSpPr>
        <a:xfrm>
          <a:off x="0" y="0"/>
          <a:ext cx="0" cy="0"/>
          <a:chOff x="0" y="0"/>
          <a:chExt cx="0" cy="0"/>
        </a:xfrm>
      </p:grpSpPr>
      <p:pic>
        <p:nvPicPr>
          <p:cNvPr id="15" name="Graphique 14">
            <a:extLst>
              <a:ext uri="{FF2B5EF4-FFF2-40B4-BE49-F238E27FC236}">
                <a16:creationId xmlns:a16="http://schemas.microsoft.com/office/drawing/2014/main" id="{A4C86075-F92B-9C4B-B475-8811B252DAE5}"/>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8861" t="-3712" r="37096" b="61920"/>
          <a:stretch/>
        </p:blipFill>
        <p:spPr>
          <a:xfrm>
            <a:off x="6671647" y="-31080"/>
            <a:ext cx="5520353" cy="4448196"/>
          </a:xfrm>
          <a:prstGeom prst="rect">
            <a:avLst/>
          </a:prstGeom>
        </p:spPr>
      </p:pic>
      <p:pic>
        <p:nvPicPr>
          <p:cNvPr id="16" name="Graphique 15">
            <a:extLst>
              <a:ext uri="{FF2B5EF4-FFF2-40B4-BE49-F238E27FC236}">
                <a16:creationId xmlns:a16="http://schemas.microsoft.com/office/drawing/2014/main" id="{D933BA92-7546-34BB-98FC-1EA21B594DA4}"/>
              </a:ext>
            </a:extLst>
          </p:cNvPr>
          <p:cNvPicPr>
            <a:picLocks noChangeAspect="1"/>
          </p:cNvPicPr>
          <p:nvPr userDrawn="1"/>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8861" t="-3712" r="64117" b="61920"/>
          <a:stretch/>
        </p:blipFill>
        <p:spPr>
          <a:xfrm rot="10800000">
            <a:off x="-1" y="1886193"/>
            <a:ext cx="2760176" cy="4448196"/>
          </a:xfrm>
          <a:prstGeom prst="rect">
            <a:avLst/>
          </a:prstGeom>
        </p:spPr>
      </p:pic>
      <p:sp>
        <p:nvSpPr>
          <p:cNvPr id="3" name="Espace réservé pour une image  2">
            <a:extLst>
              <a:ext uri="{FF2B5EF4-FFF2-40B4-BE49-F238E27FC236}">
                <a16:creationId xmlns:a16="http://schemas.microsoft.com/office/drawing/2014/main" id="{E0FD4F7F-6DD8-9D49-9E21-5D29466BC079}"/>
              </a:ext>
            </a:extLst>
          </p:cNvPr>
          <p:cNvSpPr>
            <a:spLocks noGrp="1"/>
          </p:cNvSpPr>
          <p:nvPr>
            <p:ph type="pic" sz="quarter" idx="12"/>
          </p:nvPr>
        </p:nvSpPr>
        <p:spPr>
          <a:xfrm>
            <a:off x="437202" y="844949"/>
            <a:ext cx="4406468" cy="4406468"/>
          </a:xfrm>
          <a:prstGeom prst="ellipse">
            <a:avLst/>
          </a:prstGeom>
          <a:solidFill>
            <a:schemeClr val="bg2"/>
          </a:solidFill>
          <a:effectLst>
            <a:outerShdw dist="101600" dir="2160000" algn="l" rotWithShape="0">
              <a:schemeClr val="bg1"/>
            </a:outerShdw>
          </a:effectLst>
        </p:spPr>
        <p:txBody>
          <a:bodyPr tIns="720000" anchor="ctr" anchorCtr="1"/>
          <a:lstStyle>
            <a:lvl1pPr marL="0" indent="0" algn="ctr">
              <a:buNone/>
              <a:defRPr>
                <a:solidFill>
                  <a:schemeClr val="bg1"/>
                </a:solidFill>
              </a:defRPr>
            </a:lvl1pPr>
          </a:lstStyle>
          <a:p>
            <a:pPr marL="87313" marR="0" lvl="0" indent="-87313" algn="ctr" defTabSz="914400" rtl="0" eaLnBrk="1" fontAlgn="auto" latinLnBrk="0" hangingPunct="1">
              <a:lnSpc>
                <a:spcPct val="100000"/>
              </a:lnSpc>
              <a:spcBef>
                <a:spcPts val="3000"/>
              </a:spcBef>
              <a:spcAft>
                <a:spcPts val="0"/>
              </a:spcAft>
              <a:buClrTx/>
              <a:buSzTx/>
              <a:buFont typeface="Malgun Gothic" panose="020B0503020000020004" pitchFamily="34" charset="-127"/>
              <a:buChar char="​"/>
              <a:tabLst/>
              <a:defRPr/>
            </a:pPr>
            <a:r>
              <a:rPr lang="en-GB" sz="1800"/>
              <a:t>Click icon to add picture</a:t>
            </a:r>
          </a:p>
        </p:txBody>
      </p:sp>
      <p:cxnSp>
        <p:nvCxnSpPr>
          <p:cNvPr id="4" name="Connecteur droit 3">
            <a:extLst>
              <a:ext uri="{FF2B5EF4-FFF2-40B4-BE49-F238E27FC236}">
                <a16:creationId xmlns:a16="http://schemas.microsoft.com/office/drawing/2014/main" id="{38331C31-6630-E8B7-688D-0F53468FB2EF}"/>
              </a:ext>
            </a:extLst>
          </p:cNvPr>
          <p:cNvCxnSpPr>
            <a:cxnSpLocks/>
          </p:cNvCxnSpPr>
          <p:nvPr userDrawn="1"/>
        </p:nvCxnSpPr>
        <p:spPr>
          <a:xfrm flipV="1">
            <a:off x="5274778" y="1892300"/>
            <a:ext cx="0" cy="49657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Espace réservé du texte 7">
            <a:extLst>
              <a:ext uri="{FF2B5EF4-FFF2-40B4-BE49-F238E27FC236}">
                <a16:creationId xmlns:a16="http://schemas.microsoft.com/office/drawing/2014/main" id="{375CBE4D-9E88-4B2A-B4ED-CF8E42D4D7CE}"/>
              </a:ext>
            </a:extLst>
          </p:cNvPr>
          <p:cNvSpPr>
            <a:spLocks noGrp="1"/>
          </p:cNvSpPr>
          <p:nvPr>
            <p:ph type="body" sz="quarter" idx="11" hasCustomPrompt="1"/>
          </p:nvPr>
        </p:nvSpPr>
        <p:spPr>
          <a:xfrm>
            <a:off x="5611813" y="2780051"/>
            <a:ext cx="6415087" cy="2024063"/>
          </a:xfrm>
          <a:prstGeom prst="rect">
            <a:avLst/>
          </a:prstGeom>
          <a:effectLst/>
        </p:spPr>
        <p:txBody>
          <a:bodyPr>
            <a:normAutofit/>
          </a:bodyPr>
          <a:lstStyle>
            <a:lvl1pPr marL="0" indent="0">
              <a:spcBef>
                <a:spcPts val="0"/>
              </a:spcBef>
              <a:buNone/>
              <a:defRPr sz="4800" b="0" cap="all" baseline="0">
                <a:solidFill>
                  <a:schemeClr val="bg1"/>
                </a:solidFill>
                <a:latin typeface="+mj-lt"/>
              </a:defRPr>
            </a:lvl1pPr>
            <a:lvl2pPr marL="0" indent="0">
              <a:buFont typeface="Arial" panose="020B0604020202020204" pitchFamily="34" charset="0"/>
              <a:buChar char="​"/>
              <a:defRPr sz="4800" b="0" i="0" u="none" strike="noStrike" cap="all" baseline="0">
                <a:solidFill>
                  <a:schemeClr val="bg1">
                    <a:lumMod val="100000"/>
                  </a:schemeClr>
                </a:solidFill>
                <a:latin typeface="Bahnschrift" panose="020B0502040204020203" pitchFamily="34" charset="0"/>
              </a:defRPr>
            </a:lvl2pPr>
            <a:lvl3pPr marL="0" indent="0">
              <a:buFont typeface="Arial" panose="020B0604020202020204" pitchFamily="34" charset="0"/>
              <a:buChar char="​"/>
              <a:defRPr sz="4800" b="0" i="0" u="none" strike="noStrike" cap="all" baseline="0">
                <a:solidFill>
                  <a:schemeClr val="bg1">
                    <a:lumMod val="100000"/>
                  </a:schemeClr>
                </a:solidFill>
                <a:latin typeface="Bahnschrift" panose="020B0502040204020203" pitchFamily="34" charset="0"/>
              </a:defRPr>
            </a:lvl3pPr>
            <a:lvl4pPr>
              <a:defRPr sz="4800" b="0" i="0" u="none" strike="noStrike" cap="all" baseline="0">
                <a:solidFill>
                  <a:schemeClr val="bg1">
                    <a:lumMod val="100000"/>
                  </a:schemeClr>
                </a:solidFill>
                <a:latin typeface="Bahnschrift" panose="020B0502040204020203" pitchFamily="34" charset="0"/>
              </a:defRPr>
            </a:lvl4pPr>
            <a:lvl5pPr>
              <a:defRPr sz="4800" b="0" i="0" u="none" strike="noStrike" cap="all" baseline="0">
                <a:solidFill>
                  <a:schemeClr val="bg1">
                    <a:lumMod val="100000"/>
                  </a:schemeClr>
                </a:solidFill>
                <a:latin typeface="Bahnschrift" panose="020B0502040204020203" pitchFamily="34" charset="0"/>
              </a:defRPr>
            </a:lvl5pPr>
            <a:lvl6pPr marL="0" indent="0">
              <a:buFont typeface="Arial" panose="020B0604020202020204" pitchFamily="34" charset="0"/>
              <a:buChar char="​"/>
              <a:defRPr sz="4800" b="0" i="0" u="none" strike="noStrike" cap="all" baseline="0">
                <a:solidFill>
                  <a:schemeClr val="bg1">
                    <a:lumMod val="100000"/>
                  </a:schemeClr>
                </a:solidFill>
                <a:latin typeface="Bahnschrift" panose="020B0502040204020203" pitchFamily="34" charset="0"/>
              </a:defRPr>
            </a:lvl6pPr>
            <a:lvl7pPr>
              <a:defRPr sz="4800" b="0" i="0" u="none" strike="noStrike" cap="all" baseline="0">
                <a:solidFill>
                  <a:schemeClr val="bg1">
                    <a:lumMod val="100000"/>
                  </a:schemeClr>
                </a:solidFill>
                <a:latin typeface="Bahnschrift" panose="020B0502040204020203" pitchFamily="34" charset="0"/>
              </a:defRPr>
            </a:lvl7pPr>
            <a:lvl8pPr>
              <a:defRPr sz="4800" b="0" i="0" u="none" strike="noStrike" cap="all" baseline="0">
                <a:solidFill>
                  <a:schemeClr val="bg1">
                    <a:lumMod val="100000"/>
                  </a:schemeClr>
                </a:solidFill>
                <a:latin typeface="Bahnschrift" panose="020B0502040204020203" pitchFamily="34" charset="0"/>
              </a:defRPr>
            </a:lvl8pPr>
            <a:lvl9pPr>
              <a:defRPr sz="4800" b="0" i="0" u="none" strike="noStrike" cap="all" baseline="0">
                <a:solidFill>
                  <a:schemeClr val="bg1">
                    <a:lumMod val="100000"/>
                  </a:schemeClr>
                </a:solidFill>
                <a:latin typeface="Bahnschrift" panose="020B0502040204020203" pitchFamily="34" charset="0"/>
              </a:defRPr>
            </a:lvl9pPr>
          </a:lstStyle>
          <a:p>
            <a:pPr lvl="0"/>
            <a:r>
              <a:rPr lang="en-GB"/>
              <a:t>Click to add section title</a:t>
            </a:r>
          </a:p>
        </p:txBody>
      </p:sp>
      <p:sp>
        <p:nvSpPr>
          <p:cNvPr id="20" name="Espace réservé du texte 5">
            <a:extLst>
              <a:ext uri="{FF2B5EF4-FFF2-40B4-BE49-F238E27FC236}">
                <a16:creationId xmlns:a16="http://schemas.microsoft.com/office/drawing/2014/main" id="{FAB47AD0-52FF-4F6E-9B09-E3DDCA2DAE2F}"/>
              </a:ext>
            </a:extLst>
          </p:cNvPr>
          <p:cNvSpPr>
            <a:spLocks noGrp="1"/>
          </p:cNvSpPr>
          <p:nvPr>
            <p:ph type="body" sz="quarter" idx="10" hasCustomPrompt="1"/>
          </p:nvPr>
        </p:nvSpPr>
        <p:spPr>
          <a:xfrm>
            <a:off x="5612504" y="1789282"/>
            <a:ext cx="1895475" cy="990769"/>
          </a:xfrm>
          <a:prstGeom prst="rect">
            <a:avLst/>
          </a:prstGeom>
          <a:effectLst/>
        </p:spPr>
        <p:txBody>
          <a:bodyPr anchor="ctr">
            <a:noAutofit/>
          </a:bodyPr>
          <a:lstStyle>
            <a:lvl1pPr marL="0" indent="0">
              <a:buNone/>
              <a:defRPr sz="8800" b="0">
                <a:solidFill>
                  <a:schemeClr val="bg1"/>
                </a:solidFill>
                <a:latin typeface="+mj-lt"/>
              </a:defRPr>
            </a:lvl1pPr>
            <a:lvl2pPr marL="0" indent="0">
              <a:buFont typeface="Arial" panose="020B0604020202020204" pitchFamily="34" charset="0"/>
              <a:buChar char="​"/>
              <a:defRPr sz="8800" b="0" i="0" u="none" strike="noStrike">
                <a:solidFill>
                  <a:schemeClr val="bg1">
                    <a:lumMod val="100000"/>
                  </a:schemeClr>
                </a:solidFill>
                <a:latin typeface="Bahnschrift" panose="020B0502040204020203" pitchFamily="34" charset="0"/>
              </a:defRPr>
            </a:lvl2pPr>
            <a:lvl3pPr marL="0" indent="0">
              <a:buFont typeface="Arial" panose="020B0604020202020204" pitchFamily="34" charset="0"/>
              <a:buChar char="​"/>
              <a:defRPr sz="8800" b="0" i="0" u="none" strike="noStrike">
                <a:solidFill>
                  <a:schemeClr val="bg1">
                    <a:lumMod val="100000"/>
                  </a:schemeClr>
                </a:solidFill>
                <a:latin typeface="Bahnschrift" panose="020B0502040204020203" pitchFamily="34" charset="0"/>
              </a:defRPr>
            </a:lvl3pPr>
            <a:lvl4pPr>
              <a:defRPr sz="8800" b="0" i="0" u="none" strike="noStrike">
                <a:solidFill>
                  <a:schemeClr val="bg1">
                    <a:lumMod val="100000"/>
                  </a:schemeClr>
                </a:solidFill>
                <a:latin typeface="Bahnschrift" panose="020B0502040204020203" pitchFamily="34" charset="0"/>
              </a:defRPr>
            </a:lvl4pPr>
            <a:lvl5pPr>
              <a:defRPr sz="8800" b="0" i="0" u="none" strike="noStrike">
                <a:solidFill>
                  <a:schemeClr val="bg1">
                    <a:lumMod val="100000"/>
                  </a:schemeClr>
                </a:solidFill>
                <a:latin typeface="Bahnschrift" panose="020B0502040204020203" pitchFamily="34" charset="0"/>
              </a:defRPr>
            </a:lvl5pPr>
            <a:lvl6pPr marL="0" indent="0">
              <a:buFont typeface="Arial" panose="020B0604020202020204" pitchFamily="34" charset="0"/>
              <a:buChar char="​"/>
              <a:defRPr sz="8800" b="0" i="0" u="none" strike="noStrike">
                <a:solidFill>
                  <a:schemeClr val="bg1">
                    <a:lumMod val="100000"/>
                  </a:schemeClr>
                </a:solidFill>
                <a:latin typeface="Bahnschrift" panose="020B0502040204020203" pitchFamily="34" charset="0"/>
              </a:defRPr>
            </a:lvl6pPr>
            <a:lvl7pPr>
              <a:defRPr sz="8800" b="0" i="0" u="none" strike="noStrike">
                <a:solidFill>
                  <a:schemeClr val="bg1">
                    <a:lumMod val="100000"/>
                  </a:schemeClr>
                </a:solidFill>
                <a:latin typeface="Bahnschrift" panose="020B0502040204020203" pitchFamily="34" charset="0"/>
              </a:defRPr>
            </a:lvl7pPr>
            <a:lvl8pPr>
              <a:defRPr sz="8800" b="0" i="0" u="none" strike="noStrike">
                <a:solidFill>
                  <a:schemeClr val="bg1">
                    <a:lumMod val="100000"/>
                  </a:schemeClr>
                </a:solidFill>
                <a:latin typeface="Bahnschrift" panose="020B0502040204020203" pitchFamily="34" charset="0"/>
              </a:defRPr>
            </a:lvl8pPr>
            <a:lvl9pPr>
              <a:defRPr sz="8800" b="0" i="0" u="none" strike="noStrike">
                <a:solidFill>
                  <a:schemeClr val="bg1">
                    <a:lumMod val="100000"/>
                  </a:schemeClr>
                </a:solidFill>
                <a:latin typeface="Bahnschrift" panose="020B0502040204020203" pitchFamily="34" charset="0"/>
              </a:defRPr>
            </a:lvl9pPr>
          </a:lstStyle>
          <a:p>
            <a:pPr lvl="0"/>
            <a:r>
              <a:rPr lang="en-GB"/>
              <a:t>01</a:t>
            </a:r>
          </a:p>
        </p:txBody>
      </p:sp>
      <p:sp>
        <p:nvSpPr>
          <p:cNvPr id="17" name="Espace réservé du texte 43">
            <a:extLst>
              <a:ext uri="{FF2B5EF4-FFF2-40B4-BE49-F238E27FC236}">
                <a16:creationId xmlns:a16="http://schemas.microsoft.com/office/drawing/2014/main" id="{AFE77438-A0A0-644E-C99D-6D5556737C46}"/>
              </a:ext>
            </a:extLst>
          </p:cNvPr>
          <p:cNvSpPr>
            <a:spLocks noGrp="1"/>
          </p:cNvSpPr>
          <p:nvPr>
            <p:ph type="body" sz="quarter" idx="13"/>
          </p:nvPr>
        </p:nvSpPr>
        <p:spPr>
          <a:xfrm>
            <a:off x="10539611" y="0"/>
            <a:ext cx="1290536" cy="1471613"/>
          </a:xfrm>
          <a:custGeom>
            <a:avLst/>
            <a:gdLst>
              <a:gd name="connsiteX0" fmla="*/ 0 w 1290536"/>
              <a:gd name="connsiteY0" fmla="*/ 0 h 1471613"/>
              <a:gd name="connsiteX1" fmla="*/ 1290536 w 1290536"/>
              <a:gd name="connsiteY1" fmla="*/ 0 h 1471613"/>
              <a:gd name="connsiteX2" fmla="*/ 1290536 w 1290536"/>
              <a:gd name="connsiteY2" fmla="*/ 826345 h 1471613"/>
              <a:gd name="connsiteX3" fmla="*/ 645268 w 1290536"/>
              <a:gd name="connsiteY3" fmla="*/ 1471613 h 1471613"/>
              <a:gd name="connsiteX4" fmla="*/ 0 w 1290536"/>
              <a:gd name="connsiteY4" fmla="*/ 826345 h 14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536" h="1471613">
                <a:moveTo>
                  <a:pt x="0" y="0"/>
                </a:moveTo>
                <a:lnTo>
                  <a:pt x="1290536" y="0"/>
                </a:lnTo>
                <a:lnTo>
                  <a:pt x="1290536" y="826345"/>
                </a:lnTo>
                <a:cubicBezTo>
                  <a:pt x="1290536" y="1182717"/>
                  <a:pt x="1001640" y="1471613"/>
                  <a:pt x="645268" y="1471613"/>
                </a:cubicBezTo>
                <a:cubicBezTo>
                  <a:pt x="288896" y="1471613"/>
                  <a:pt x="0" y="1182717"/>
                  <a:pt x="0" y="826345"/>
                </a:cubicBezTo>
                <a:close/>
              </a:path>
            </a:pathLst>
          </a:custGeom>
          <a:solidFill>
            <a:schemeClr val="bg1"/>
          </a:solidFill>
          <a:ln>
            <a:noFill/>
          </a:ln>
          <a:effectLst>
            <a:outerShdw blurRad="177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fr-FR" dirty="0">
                <a:noFill/>
                <a:latin typeface="+mn-lt"/>
                <a:cs typeface="+mn-cs"/>
              </a:defRPr>
            </a:lvl1pPr>
          </a:lstStyle>
          <a:p>
            <a:pPr marL="0" lvl="0" algn="ctr"/>
            <a:endParaRPr lang="en-GB"/>
          </a:p>
        </p:txBody>
      </p:sp>
      <p:sp>
        <p:nvSpPr>
          <p:cNvPr id="18" name="Espace réservé pour une image  7">
            <a:extLst>
              <a:ext uri="{FF2B5EF4-FFF2-40B4-BE49-F238E27FC236}">
                <a16:creationId xmlns:a16="http://schemas.microsoft.com/office/drawing/2014/main" id="{3CD1796B-7B7A-7D06-A1D9-787537252A83}"/>
              </a:ext>
            </a:extLst>
          </p:cNvPr>
          <p:cNvSpPr>
            <a:spLocks noGrp="1"/>
          </p:cNvSpPr>
          <p:nvPr>
            <p:ph type="pic" sz="quarter" idx="14"/>
          </p:nvPr>
        </p:nvSpPr>
        <p:spPr>
          <a:xfrm>
            <a:off x="10693464" y="114300"/>
            <a:ext cx="989012" cy="977900"/>
          </a:xfrm>
          <a:prstGeom prst="rect">
            <a:avLst/>
          </a:prstGeom>
        </p:spPr>
        <p:txBody>
          <a:bodyPr/>
          <a:lstStyle>
            <a:lvl1pPr>
              <a:defRPr>
                <a:noFill/>
              </a:defRPr>
            </a:lvl1pPr>
          </a:lstStyle>
          <a:p>
            <a:endParaRPr lang="fr-FR"/>
          </a:p>
        </p:txBody>
      </p:sp>
    </p:spTree>
    <p:custDataLst>
      <p:tags r:id="rId1"/>
    </p:custDataLst>
    <p:extLst>
      <p:ext uri="{BB962C8B-B14F-4D97-AF65-F5344CB8AC3E}">
        <p14:creationId xmlns:p14="http://schemas.microsoft.com/office/powerpoint/2010/main" val="3594741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 Subsection | hor. logo">
    <p:bg>
      <p:bgPr>
        <a:solidFill>
          <a:schemeClr val="bg1"/>
        </a:solidFill>
        <a:effectLst/>
      </p:bgPr>
    </p:bg>
    <p:spTree>
      <p:nvGrpSpPr>
        <p:cNvPr id="1" name=""/>
        <p:cNvGrpSpPr/>
        <p:nvPr/>
      </p:nvGrpSpPr>
      <p:grpSpPr>
        <a:xfrm>
          <a:off x="0" y="0"/>
          <a:ext cx="0" cy="0"/>
          <a:chOff x="0" y="0"/>
          <a:chExt cx="0" cy="0"/>
        </a:xfrm>
      </p:grpSpPr>
      <p:sp>
        <p:nvSpPr>
          <p:cNvPr id="6" name="Espace réservé du texte 4">
            <a:extLst>
              <a:ext uri="{FF2B5EF4-FFF2-40B4-BE49-F238E27FC236}">
                <a16:creationId xmlns:a16="http://schemas.microsoft.com/office/drawing/2014/main" id="{DFD0A7DE-03C5-5EB2-7D22-D079B2D7AD02}"/>
              </a:ext>
            </a:extLst>
          </p:cNvPr>
          <p:cNvSpPr>
            <a:spLocks noGrp="1"/>
          </p:cNvSpPr>
          <p:nvPr>
            <p:ph type="body" sz="quarter" idx="17" hasCustomPrompt="1"/>
          </p:nvPr>
        </p:nvSpPr>
        <p:spPr>
          <a:xfrm>
            <a:off x="5412667" y="2698955"/>
            <a:ext cx="6614234" cy="3413164"/>
          </a:xfrm>
        </p:spPr>
        <p:txBody>
          <a:bodyPr/>
          <a:lstStyle>
            <a:lvl1pPr>
              <a:spcBef>
                <a:spcPts val="1200"/>
              </a:spcBef>
              <a:spcAft>
                <a:spcPts val="1200"/>
              </a:spcAft>
              <a:defRPr sz="2800">
                <a:latin typeface="+mj-lt"/>
              </a:defRPr>
            </a:lvl1pPr>
            <a:lvl2pPr>
              <a:spcBef>
                <a:spcPts val="1200"/>
              </a:spcBef>
              <a:spcAft>
                <a:spcPts val="1200"/>
              </a:spcAft>
              <a:defRPr/>
            </a:lvl2pPr>
          </a:lstStyle>
          <a:p>
            <a:pPr lvl="0"/>
            <a:r>
              <a:rPr lang="en-GB"/>
              <a:t>Cliquez pour modifier les styles du texte du masque</a:t>
            </a:r>
          </a:p>
          <a:p>
            <a:pPr lvl="1"/>
            <a:r>
              <a:rPr lang="en-GB"/>
              <a:t>Deuxième niveau</a:t>
            </a:r>
          </a:p>
        </p:txBody>
      </p:sp>
      <p:sp>
        <p:nvSpPr>
          <p:cNvPr id="5" name="Espace réservé du texte 4">
            <a:extLst>
              <a:ext uri="{FF2B5EF4-FFF2-40B4-BE49-F238E27FC236}">
                <a16:creationId xmlns:a16="http://schemas.microsoft.com/office/drawing/2014/main" id="{DAA1FDD1-47F5-82C6-F3B8-7AF12677F327}"/>
              </a:ext>
            </a:extLst>
          </p:cNvPr>
          <p:cNvSpPr>
            <a:spLocks noGrp="1"/>
          </p:cNvSpPr>
          <p:nvPr>
            <p:ph type="body" sz="quarter" idx="13" hasCustomPrompt="1"/>
          </p:nvPr>
        </p:nvSpPr>
        <p:spPr>
          <a:xfrm>
            <a:off x="5611813" y="1886194"/>
            <a:ext cx="6415087" cy="495300"/>
          </a:xfrm>
          <a:prstGeom prst="rect">
            <a:avLst/>
          </a:prstGeom>
        </p:spPr>
        <p:txBody>
          <a:bodyPr anchor="b"/>
          <a:lstStyle>
            <a:lvl1pPr marL="285750" indent="-285750">
              <a:buFont typeface="Arial" panose="020B0604020202020204" pitchFamily="34" charset="0"/>
              <a:buChar char="​"/>
              <a:defRPr lang="fr-FR" sz="1400" b="1" kern="1200" cap="all" baseline="0" dirty="0">
                <a:gradFill>
                  <a:gsLst>
                    <a:gs pos="0">
                      <a:schemeClr val="bg2"/>
                    </a:gs>
                    <a:gs pos="86000">
                      <a:schemeClr val="tx2"/>
                    </a:gs>
                  </a:gsLst>
                  <a:lin ang="10800000" scaled="0"/>
                </a:gradFill>
                <a:latin typeface="+mj-lt"/>
                <a:ea typeface="+mn-ea"/>
                <a:cs typeface="Segoe UI" panose="020B0502040204020203" pitchFamily="34" charset="0"/>
              </a:defRPr>
            </a:lvl1pPr>
            <a:lvl2pPr marL="0" indent="0">
              <a:buNone/>
              <a:defRPr sz="4400"/>
            </a:lvl2pPr>
            <a:lvl3pPr marL="0" indent="0">
              <a:buFont typeface="Arial" panose="020B0604020202020204" pitchFamily="34" charset="0"/>
              <a:buChar char="​"/>
              <a:defRPr sz="4400" b="0">
                <a:latin typeface="+mn-lt"/>
              </a:defRPr>
            </a:lvl3pPr>
            <a:lvl4pPr marL="0" indent="0">
              <a:buFont typeface="Arial" panose="020B0604020202020204" pitchFamily="34" charset="0"/>
              <a:buChar char="​"/>
              <a:defRPr sz="4400" b="0">
                <a:latin typeface="+mn-lt"/>
              </a:defRPr>
            </a:lvl4pPr>
            <a:lvl5pPr marL="0" indent="0">
              <a:buFont typeface="Arial" panose="020B0604020202020204" pitchFamily="34" charset="0"/>
              <a:buChar char="​"/>
              <a:defRPr sz="4400" b="0" baseline="0">
                <a:latin typeface="+mn-lt"/>
              </a:defRPr>
            </a:lvl5pPr>
            <a:lvl6pPr marL="0" indent="0">
              <a:buFont typeface="Arial" panose="020B0604020202020204" pitchFamily="34" charset="0"/>
              <a:buChar char="​"/>
              <a:defRPr sz="4400" b="0">
                <a:latin typeface="+mn-lt"/>
              </a:defRPr>
            </a:lvl6pPr>
            <a:lvl7pPr marL="0" indent="0">
              <a:buFont typeface="Arial" panose="020B0604020202020204" pitchFamily="34" charset="0"/>
              <a:buChar char="​"/>
              <a:defRPr sz="4400" b="0">
                <a:latin typeface="+mn-lt"/>
              </a:defRPr>
            </a:lvl7pPr>
            <a:lvl8pPr marL="0" indent="0">
              <a:buFont typeface="Arial" panose="020B0604020202020204" pitchFamily="34" charset="0"/>
              <a:buChar char="​"/>
              <a:defRPr sz="4400" b="0">
                <a:latin typeface="+mn-lt"/>
              </a:defRPr>
            </a:lvl8pPr>
            <a:lvl9pPr marL="0" indent="0">
              <a:buFont typeface="Arial" panose="020B0604020202020204" pitchFamily="34" charset="0"/>
              <a:buChar char="​"/>
              <a:defRPr sz="4400" b="0">
                <a:latin typeface="+mn-lt"/>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section HEADER</a:t>
            </a:r>
          </a:p>
        </p:txBody>
      </p:sp>
      <p:pic>
        <p:nvPicPr>
          <p:cNvPr id="17" name="Graphique 16">
            <a:extLst>
              <a:ext uri="{FF2B5EF4-FFF2-40B4-BE49-F238E27FC236}">
                <a16:creationId xmlns:a16="http://schemas.microsoft.com/office/drawing/2014/main" id="{2A921758-2357-E2E4-7B6A-D082EAFFCDA3}"/>
              </a:ext>
            </a:extLst>
          </p:cNvPr>
          <p:cNvPicPr>
            <a:picLocks noGrp="1" noRot="1" noChangeAspect="1" noMove="1" noResize="1" noEditPoints="1" noAdjustHandles="1" noChangeArrowheads="1" noChangeShapeType="1" noCrop="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8861" t="-3712" r="37096" b="61920"/>
          <a:stretch/>
        </p:blipFill>
        <p:spPr>
          <a:xfrm>
            <a:off x="6671647" y="-31080"/>
            <a:ext cx="5520353" cy="4448196"/>
          </a:xfrm>
          <a:prstGeom prst="rect">
            <a:avLst/>
          </a:prstGeom>
        </p:spPr>
      </p:pic>
      <p:pic>
        <p:nvPicPr>
          <p:cNvPr id="18" name="Graphique 17">
            <a:extLst>
              <a:ext uri="{FF2B5EF4-FFF2-40B4-BE49-F238E27FC236}">
                <a16:creationId xmlns:a16="http://schemas.microsoft.com/office/drawing/2014/main" id="{DA05AF54-C2F8-B447-E830-1EC08F33AC0E}"/>
              </a:ext>
            </a:extLst>
          </p:cNvPr>
          <p:cNvPicPr>
            <a:picLocks noChangeAspect="1"/>
          </p:cNvPicPr>
          <p:nvPr userDrawn="1"/>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8861" t="-3712" r="64117" b="61920"/>
          <a:stretch/>
        </p:blipFill>
        <p:spPr>
          <a:xfrm rot="10800000">
            <a:off x="-1" y="1886193"/>
            <a:ext cx="2760176" cy="4448196"/>
          </a:xfrm>
          <a:prstGeom prst="rect">
            <a:avLst/>
          </a:prstGeom>
        </p:spPr>
      </p:pic>
      <p:sp>
        <p:nvSpPr>
          <p:cNvPr id="3" name="Espace réservé pour une image  2">
            <a:extLst>
              <a:ext uri="{FF2B5EF4-FFF2-40B4-BE49-F238E27FC236}">
                <a16:creationId xmlns:a16="http://schemas.microsoft.com/office/drawing/2014/main" id="{E0FD4F7F-6DD8-9D49-9E21-5D29466BC079}"/>
              </a:ext>
            </a:extLst>
          </p:cNvPr>
          <p:cNvSpPr>
            <a:spLocks noGrp="1"/>
          </p:cNvSpPr>
          <p:nvPr>
            <p:ph type="pic" sz="quarter" idx="12"/>
          </p:nvPr>
        </p:nvSpPr>
        <p:spPr>
          <a:xfrm>
            <a:off x="437202" y="844949"/>
            <a:ext cx="4406468" cy="4406468"/>
          </a:xfrm>
          <a:prstGeom prst="ellipse">
            <a:avLst/>
          </a:prstGeom>
          <a:solidFill>
            <a:schemeClr val="accent3"/>
          </a:solidFill>
          <a:effectLst>
            <a:outerShdw dist="101600" dir="2160000" algn="l" rotWithShape="0">
              <a:schemeClr val="bg1"/>
            </a:outerShdw>
          </a:effectLst>
        </p:spPr>
        <p:txBody>
          <a:bodyPr tIns="720000" anchor="ctr" anchorCtr="1"/>
          <a:lstStyle>
            <a:lvl1pPr marL="0" indent="0" algn="ctr">
              <a:buNone/>
              <a:defRPr>
                <a:solidFill>
                  <a:schemeClr val="bg1"/>
                </a:solidFill>
              </a:defRPr>
            </a:lvl1pPr>
          </a:lstStyle>
          <a:p>
            <a:pPr marL="87313" marR="0" lvl="0" indent="-87313" algn="ctr" defTabSz="914400" rtl="0" eaLnBrk="1" fontAlgn="auto" latinLnBrk="0" hangingPunct="1">
              <a:lnSpc>
                <a:spcPct val="100000"/>
              </a:lnSpc>
              <a:spcBef>
                <a:spcPts val="3000"/>
              </a:spcBef>
              <a:spcAft>
                <a:spcPts val="0"/>
              </a:spcAft>
              <a:buClrTx/>
              <a:buSzTx/>
              <a:buFont typeface="Malgun Gothic" panose="020B0503020000020004" pitchFamily="34" charset="-127"/>
              <a:buChar char="​"/>
              <a:tabLst/>
              <a:defRPr/>
            </a:pPr>
            <a:r>
              <a:rPr lang="en-GB" sz="1800"/>
              <a:t>Click icon to add picture</a:t>
            </a:r>
          </a:p>
        </p:txBody>
      </p:sp>
      <p:cxnSp>
        <p:nvCxnSpPr>
          <p:cNvPr id="4" name="Connecteur droit 3">
            <a:extLst>
              <a:ext uri="{FF2B5EF4-FFF2-40B4-BE49-F238E27FC236}">
                <a16:creationId xmlns:a16="http://schemas.microsoft.com/office/drawing/2014/main" id="{38331C31-6630-E8B7-688D-0F53468FB2EF}"/>
              </a:ext>
            </a:extLst>
          </p:cNvPr>
          <p:cNvCxnSpPr>
            <a:cxnSpLocks/>
          </p:cNvCxnSpPr>
          <p:nvPr userDrawn="1"/>
        </p:nvCxnSpPr>
        <p:spPr>
          <a:xfrm flipV="1">
            <a:off x="5274778" y="1892300"/>
            <a:ext cx="0" cy="4965700"/>
          </a:xfrm>
          <a:prstGeom prst="line">
            <a:avLst/>
          </a:prstGeom>
          <a:ln>
            <a:gradFill>
              <a:gsLst>
                <a:gs pos="0">
                  <a:schemeClr val="tx2"/>
                </a:gs>
                <a:gs pos="100000">
                  <a:schemeClr val="bg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Espace réservé du texte 25">
            <a:extLst>
              <a:ext uri="{FF2B5EF4-FFF2-40B4-BE49-F238E27FC236}">
                <a16:creationId xmlns:a16="http://schemas.microsoft.com/office/drawing/2014/main" id="{228779D1-2384-394F-8A26-73D2F77F8999}"/>
              </a:ext>
            </a:extLst>
          </p:cNvPr>
          <p:cNvSpPr>
            <a:spLocks noGrp="1"/>
          </p:cNvSpPr>
          <p:nvPr>
            <p:ph type="body" sz="quarter" idx="14"/>
          </p:nvPr>
        </p:nvSpPr>
        <p:spPr>
          <a:xfrm flipH="1">
            <a:off x="10287646" y="5936935"/>
            <a:ext cx="1904353" cy="601664"/>
          </a:xfrm>
          <a:custGeom>
            <a:avLst/>
            <a:gdLst>
              <a:gd name="connsiteX0" fmla="*/ 0 w 2290764"/>
              <a:gd name="connsiteY0" fmla="*/ 0 h 601664"/>
              <a:gd name="connsiteX1" fmla="*/ 1989932 w 2290764"/>
              <a:gd name="connsiteY1" fmla="*/ 0 h 601664"/>
              <a:gd name="connsiteX2" fmla="*/ 2290764 w 2290764"/>
              <a:gd name="connsiteY2" fmla="*/ 300832 h 601664"/>
              <a:gd name="connsiteX3" fmla="*/ 2290763 w 2290764"/>
              <a:gd name="connsiteY3" fmla="*/ 300832 h 601664"/>
              <a:gd name="connsiteX4" fmla="*/ 1989931 w 2290764"/>
              <a:gd name="connsiteY4" fmla="*/ 601664 h 601664"/>
              <a:gd name="connsiteX5" fmla="*/ 0 w 2290764"/>
              <a:gd name="connsiteY5" fmla="*/ 601663 h 60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764" h="601664">
                <a:moveTo>
                  <a:pt x="0" y="0"/>
                </a:moveTo>
                <a:lnTo>
                  <a:pt x="1989932" y="0"/>
                </a:lnTo>
                <a:cubicBezTo>
                  <a:pt x="2156077" y="0"/>
                  <a:pt x="2290764" y="134687"/>
                  <a:pt x="2290764" y="300832"/>
                </a:cubicBezTo>
                <a:lnTo>
                  <a:pt x="2290763" y="300832"/>
                </a:lnTo>
                <a:cubicBezTo>
                  <a:pt x="2290763" y="466977"/>
                  <a:pt x="2156076" y="601664"/>
                  <a:pt x="1989931" y="601664"/>
                </a:cubicBezTo>
                <a:lnTo>
                  <a:pt x="0" y="601663"/>
                </a:lnTo>
                <a:close/>
              </a:path>
            </a:pathLst>
          </a:custGeom>
          <a:solidFill>
            <a:schemeClr val="bg1"/>
          </a:solidFill>
          <a:ln>
            <a:noFill/>
          </a:ln>
          <a:effectLst>
            <a:outerShdw blurRad="177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91440" bIns="45720" rtlCol="0" anchor="ctr">
            <a:noAutofit/>
          </a:bodyPr>
          <a:lstStyle>
            <a:lvl1pPr>
              <a:defRPr lang="fr-FR" dirty="0">
                <a:noFill/>
                <a:latin typeface="+mn-lt"/>
                <a:cs typeface="+mn-cs"/>
              </a:defRPr>
            </a:lvl1pPr>
          </a:lstStyle>
          <a:p>
            <a:pPr marL="0" lvl="0" algn="ctr"/>
            <a:endParaRPr lang="en-GB" dirty="0"/>
          </a:p>
        </p:txBody>
      </p:sp>
      <p:sp>
        <p:nvSpPr>
          <p:cNvPr id="16" name="Espace réservé pour une image  6">
            <a:extLst>
              <a:ext uri="{FF2B5EF4-FFF2-40B4-BE49-F238E27FC236}">
                <a16:creationId xmlns:a16="http://schemas.microsoft.com/office/drawing/2014/main" id="{4F9E7EF3-5CB4-8CB7-22A2-36CE39710C13}"/>
              </a:ext>
            </a:extLst>
          </p:cNvPr>
          <p:cNvSpPr>
            <a:spLocks noGrp="1"/>
          </p:cNvSpPr>
          <p:nvPr>
            <p:ph type="pic" sz="quarter" idx="15"/>
          </p:nvPr>
        </p:nvSpPr>
        <p:spPr>
          <a:xfrm>
            <a:off x="10169525" y="6025042"/>
            <a:ext cx="1754187" cy="425450"/>
          </a:xfrm>
          <a:prstGeom prst="rect">
            <a:avLst/>
          </a:prstGeom>
        </p:spPr>
        <p:txBody>
          <a:bodyPr/>
          <a:lstStyle>
            <a:lvl1pPr>
              <a:defRPr>
                <a:noFill/>
              </a:defRPr>
            </a:lvl1pPr>
          </a:lstStyle>
          <a:p>
            <a:endParaRPr lang="fr-FR"/>
          </a:p>
        </p:txBody>
      </p:sp>
      <p:pic>
        <p:nvPicPr>
          <p:cNvPr id="8" name="Imagen 7" descr="Logotipo, nombre de la empresa&#10;&#10;Descripción generada automáticamente">
            <a:extLst>
              <a:ext uri="{FF2B5EF4-FFF2-40B4-BE49-F238E27FC236}">
                <a16:creationId xmlns:a16="http://schemas.microsoft.com/office/drawing/2014/main" id="{70D26837-B3F2-506A-12B1-16555DEA9A0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14454" y="5495278"/>
            <a:ext cx="1564041" cy="1398861"/>
          </a:xfrm>
          <a:prstGeom prst="rect">
            <a:avLst/>
          </a:prstGeom>
        </p:spPr>
      </p:pic>
    </p:spTree>
    <p:custDataLst>
      <p:tags r:id="rId1"/>
    </p:custDataLst>
    <p:extLst>
      <p:ext uri="{BB962C8B-B14F-4D97-AF65-F5344CB8AC3E}">
        <p14:creationId xmlns:p14="http://schemas.microsoft.com/office/powerpoint/2010/main" val="2081217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 Subsection | vert. logo">
    <p:bg>
      <p:bgPr>
        <a:solidFill>
          <a:schemeClr val="bg1"/>
        </a:solidFill>
        <a:effectLst/>
      </p:bgPr>
    </p:bg>
    <p:spTree>
      <p:nvGrpSpPr>
        <p:cNvPr id="1" name=""/>
        <p:cNvGrpSpPr/>
        <p:nvPr/>
      </p:nvGrpSpPr>
      <p:grpSpPr>
        <a:xfrm>
          <a:off x="0" y="0"/>
          <a:ext cx="0" cy="0"/>
          <a:chOff x="0" y="0"/>
          <a:chExt cx="0" cy="0"/>
        </a:xfrm>
      </p:grpSpPr>
      <p:sp>
        <p:nvSpPr>
          <p:cNvPr id="20" name="Espace réservé du texte 4">
            <a:extLst>
              <a:ext uri="{FF2B5EF4-FFF2-40B4-BE49-F238E27FC236}">
                <a16:creationId xmlns:a16="http://schemas.microsoft.com/office/drawing/2014/main" id="{298AEE11-32C5-4608-BAAC-0DED9A3114C3}"/>
              </a:ext>
            </a:extLst>
          </p:cNvPr>
          <p:cNvSpPr>
            <a:spLocks noGrp="1"/>
          </p:cNvSpPr>
          <p:nvPr>
            <p:ph type="body" sz="quarter" idx="16" hasCustomPrompt="1"/>
          </p:nvPr>
        </p:nvSpPr>
        <p:spPr>
          <a:xfrm>
            <a:off x="5611813" y="1886194"/>
            <a:ext cx="6415087" cy="495300"/>
          </a:xfrm>
          <a:prstGeom prst="rect">
            <a:avLst/>
          </a:prstGeom>
        </p:spPr>
        <p:txBody>
          <a:bodyPr anchor="b"/>
          <a:lstStyle>
            <a:lvl1pPr marL="285750" indent="-285750">
              <a:buFont typeface="Arial" panose="020B0604020202020204" pitchFamily="34" charset="0"/>
              <a:buChar char="​"/>
              <a:defRPr lang="fr-FR" sz="1400" b="1" kern="1200" cap="all" baseline="0" dirty="0">
                <a:gradFill>
                  <a:gsLst>
                    <a:gs pos="0">
                      <a:schemeClr val="bg2"/>
                    </a:gs>
                    <a:gs pos="86000">
                      <a:schemeClr val="tx2"/>
                    </a:gs>
                  </a:gsLst>
                  <a:lin ang="10800000" scaled="0"/>
                </a:gradFill>
                <a:latin typeface="+mj-lt"/>
                <a:ea typeface="+mn-ea"/>
                <a:cs typeface="Segoe UI" panose="020B0502040204020203" pitchFamily="34" charset="0"/>
              </a:defRPr>
            </a:lvl1pPr>
            <a:lvl2pPr marL="0" indent="0">
              <a:buNone/>
              <a:defRPr sz="4400"/>
            </a:lvl2pPr>
            <a:lvl3pPr marL="0" indent="0">
              <a:buFont typeface="Arial" panose="020B0604020202020204" pitchFamily="34" charset="0"/>
              <a:buChar char="​"/>
              <a:defRPr sz="4400" b="0">
                <a:latin typeface="+mn-lt"/>
              </a:defRPr>
            </a:lvl3pPr>
            <a:lvl4pPr marL="0" indent="0">
              <a:buFont typeface="Arial" panose="020B0604020202020204" pitchFamily="34" charset="0"/>
              <a:buChar char="​"/>
              <a:defRPr sz="4400" b="0">
                <a:latin typeface="+mn-lt"/>
              </a:defRPr>
            </a:lvl4pPr>
            <a:lvl5pPr marL="0" indent="0">
              <a:buFont typeface="Arial" panose="020B0604020202020204" pitchFamily="34" charset="0"/>
              <a:buChar char="​"/>
              <a:defRPr sz="4400" b="0" baseline="0">
                <a:latin typeface="+mn-lt"/>
              </a:defRPr>
            </a:lvl5pPr>
            <a:lvl6pPr marL="0" indent="0">
              <a:buFont typeface="Arial" panose="020B0604020202020204" pitchFamily="34" charset="0"/>
              <a:buChar char="​"/>
              <a:defRPr sz="4400" b="0">
                <a:latin typeface="+mn-lt"/>
              </a:defRPr>
            </a:lvl6pPr>
            <a:lvl7pPr marL="0" indent="0">
              <a:buFont typeface="Arial" panose="020B0604020202020204" pitchFamily="34" charset="0"/>
              <a:buChar char="​"/>
              <a:defRPr sz="4400" b="0">
                <a:latin typeface="+mn-lt"/>
              </a:defRPr>
            </a:lvl7pPr>
            <a:lvl8pPr marL="0" indent="0">
              <a:buFont typeface="Arial" panose="020B0604020202020204" pitchFamily="34" charset="0"/>
              <a:buChar char="​"/>
              <a:defRPr sz="4400" b="0">
                <a:latin typeface="+mn-lt"/>
              </a:defRPr>
            </a:lvl8pPr>
            <a:lvl9pPr marL="0" indent="0">
              <a:buFont typeface="Arial" panose="020B0604020202020204" pitchFamily="34" charset="0"/>
              <a:buChar char="​"/>
              <a:defRPr sz="4400" b="0">
                <a:latin typeface="+mn-lt"/>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section HEADER</a:t>
            </a:r>
          </a:p>
        </p:txBody>
      </p:sp>
      <p:pic>
        <p:nvPicPr>
          <p:cNvPr id="17" name="Graphique 16">
            <a:extLst>
              <a:ext uri="{FF2B5EF4-FFF2-40B4-BE49-F238E27FC236}">
                <a16:creationId xmlns:a16="http://schemas.microsoft.com/office/drawing/2014/main" id="{2A921758-2357-E2E4-7B6A-D082EAFFCDA3}"/>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8861" t="-3712" r="37096" b="61920"/>
          <a:stretch/>
        </p:blipFill>
        <p:spPr>
          <a:xfrm>
            <a:off x="6671647" y="-31080"/>
            <a:ext cx="5520353" cy="4448196"/>
          </a:xfrm>
          <a:prstGeom prst="rect">
            <a:avLst/>
          </a:prstGeom>
        </p:spPr>
      </p:pic>
      <p:pic>
        <p:nvPicPr>
          <p:cNvPr id="18" name="Graphique 17">
            <a:extLst>
              <a:ext uri="{FF2B5EF4-FFF2-40B4-BE49-F238E27FC236}">
                <a16:creationId xmlns:a16="http://schemas.microsoft.com/office/drawing/2014/main" id="{DA05AF54-C2F8-B447-E830-1EC08F33AC0E}"/>
              </a:ext>
            </a:extLst>
          </p:cNvPr>
          <p:cNvPicPr>
            <a:picLocks noChangeAspect="1"/>
          </p:cNvPicPr>
          <p:nvPr userDrawn="1"/>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8861" t="-3712" r="64117" b="61920"/>
          <a:stretch/>
        </p:blipFill>
        <p:spPr>
          <a:xfrm rot="10800000">
            <a:off x="-1" y="1886193"/>
            <a:ext cx="2760176" cy="4448196"/>
          </a:xfrm>
          <a:prstGeom prst="rect">
            <a:avLst/>
          </a:prstGeom>
        </p:spPr>
      </p:pic>
      <p:sp>
        <p:nvSpPr>
          <p:cNvPr id="3" name="Espace réservé pour une image  2">
            <a:extLst>
              <a:ext uri="{FF2B5EF4-FFF2-40B4-BE49-F238E27FC236}">
                <a16:creationId xmlns:a16="http://schemas.microsoft.com/office/drawing/2014/main" id="{E0FD4F7F-6DD8-9D49-9E21-5D29466BC079}"/>
              </a:ext>
            </a:extLst>
          </p:cNvPr>
          <p:cNvSpPr>
            <a:spLocks noGrp="1"/>
          </p:cNvSpPr>
          <p:nvPr>
            <p:ph type="pic" sz="quarter" idx="12"/>
          </p:nvPr>
        </p:nvSpPr>
        <p:spPr>
          <a:xfrm>
            <a:off x="437202" y="844949"/>
            <a:ext cx="4406468" cy="4406468"/>
          </a:xfrm>
          <a:prstGeom prst="ellipse">
            <a:avLst/>
          </a:prstGeom>
          <a:solidFill>
            <a:schemeClr val="accent3"/>
          </a:solidFill>
          <a:effectLst>
            <a:outerShdw dist="101600" dir="2160000" algn="l" rotWithShape="0">
              <a:schemeClr val="bg1"/>
            </a:outerShdw>
          </a:effectLst>
        </p:spPr>
        <p:txBody>
          <a:bodyPr tIns="720000" anchor="ctr" anchorCtr="1"/>
          <a:lstStyle>
            <a:lvl1pPr marL="0" indent="0" algn="ctr">
              <a:buNone/>
              <a:defRPr>
                <a:solidFill>
                  <a:schemeClr val="bg1"/>
                </a:solidFill>
              </a:defRPr>
            </a:lvl1pPr>
          </a:lstStyle>
          <a:p>
            <a:pPr marL="87313" marR="0" lvl="0" indent="-87313" algn="ctr" defTabSz="914400" rtl="0" eaLnBrk="1" fontAlgn="auto" latinLnBrk="0" hangingPunct="1">
              <a:lnSpc>
                <a:spcPct val="100000"/>
              </a:lnSpc>
              <a:spcBef>
                <a:spcPts val="3000"/>
              </a:spcBef>
              <a:spcAft>
                <a:spcPts val="0"/>
              </a:spcAft>
              <a:buClrTx/>
              <a:buSzTx/>
              <a:buFont typeface="Malgun Gothic" panose="020B0503020000020004" pitchFamily="34" charset="-127"/>
              <a:buChar char="​"/>
              <a:tabLst/>
              <a:defRPr/>
            </a:pPr>
            <a:r>
              <a:rPr lang="en-GB" sz="1800"/>
              <a:t>Click icon to add picture</a:t>
            </a:r>
          </a:p>
        </p:txBody>
      </p:sp>
      <p:cxnSp>
        <p:nvCxnSpPr>
          <p:cNvPr id="4" name="Connecteur droit 3">
            <a:extLst>
              <a:ext uri="{FF2B5EF4-FFF2-40B4-BE49-F238E27FC236}">
                <a16:creationId xmlns:a16="http://schemas.microsoft.com/office/drawing/2014/main" id="{38331C31-6630-E8B7-688D-0F53468FB2EF}"/>
              </a:ext>
            </a:extLst>
          </p:cNvPr>
          <p:cNvCxnSpPr>
            <a:cxnSpLocks/>
          </p:cNvCxnSpPr>
          <p:nvPr userDrawn="1"/>
        </p:nvCxnSpPr>
        <p:spPr>
          <a:xfrm flipV="1">
            <a:off x="5274778" y="1892300"/>
            <a:ext cx="0" cy="4965700"/>
          </a:xfrm>
          <a:prstGeom prst="line">
            <a:avLst/>
          </a:prstGeom>
          <a:ln>
            <a:gradFill>
              <a:gsLst>
                <a:gs pos="0">
                  <a:schemeClr val="tx2"/>
                </a:gs>
                <a:gs pos="100000">
                  <a:schemeClr val="bg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Espace réservé du texte 43">
            <a:extLst>
              <a:ext uri="{FF2B5EF4-FFF2-40B4-BE49-F238E27FC236}">
                <a16:creationId xmlns:a16="http://schemas.microsoft.com/office/drawing/2014/main" id="{943DF20C-2DA8-1178-835E-2607B514CC08}"/>
              </a:ext>
            </a:extLst>
          </p:cNvPr>
          <p:cNvSpPr>
            <a:spLocks noGrp="1"/>
          </p:cNvSpPr>
          <p:nvPr>
            <p:ph type="body" sz="quarter" idx="14"/>
          </p:nvPr>
        </p:nvSpPr>
        <p:spPr>
          <a:xfrm>
            <a:off x="10539611" y="0"/>
            <a:ext cx="1290536" cy="1471613"/>
          </a:xfrm>
          <a:custGeom>
            <a:avLst/>
            <a:gdLst>
              <a:gd name="connsiteX0" fmla="*/ 0 w 1290536"/>
              <a:gd name="connsiteY0" fmla="*/ 0 h 1471613"/>
              <a:gd name="connsiteX1" fmla="*/ 1290536 w 1290536"/>
              <a:gd name="connsiteY1" fmla="*/ 0 h 1471613"/>
              <a:gd name="connsiteX2" fmla="*/ 1290536 w 1290536"/>
              <a:gd name="connsiteY2" fmla="*/ 826345 h 1471613"/>
              <a:gd name="connsiteX3" fmla="*/ 645268 w 1290536"/>
              <a:gd name="connsiteY3" fmla="*/ 1471613 h 1471613"/>
              <a:gd name="connsiteX4" fmla="*/ 0 w 1290536"/>
              <a:gd name="connsiteY4" fmla="*/ 826345 h 14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536" h="1471613">
                <a:moveTo>
                  <a:pt x="0" y="0"/>
                </a:moveTo>
                <a:lnTo>
                  <a:pt x="1290536" y="0"/>
                </a:lnTo>
                <a:lnTo>
                  <a:pt x="1290536" y="826345"/>
                </a:lnTo>
                <a:cubicBezTo>
                  <a:pt x="1290536" y="1182717"/>
                  <a:pt x="1001640" y="1471613"/>
                  <a:pt x="645268" y="1471613"/>
                </a:cubicBezTo>
                <a:cubicBezTo>
                  <a:pt x="288896" y="1471613"/>
                  <a:pt x="0" y="1182717"/>
                  <a:pt x="0" y="826345"/>
                </a:cubicBezTo>
                <a:close/>
              </a:path>
            </a:pathLst>
          </a:custGeom>
          <a:solidFill>
            <a:schemeClr val="bg1"/>
          </a:solidFill>
          <a:ln>
            <a:noFill/>
          </a:ln>
          <a:effectLst>
            <a:outerShdw blurRad="177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fr-FR" dirty="0">
                <a:noFill/>
                <a:latin typeface="+mn-lt"/>
                <a:cs typeface="+mn-cs"/>
              </a:defRPr>
            </a:lvl1pPr>
          </a:lstStyle>
          <a:p>
            <a:pPr marL="0" lvl="0" algn="ctr"/>
            <a:endParaRPr lang="en-GB"/>
          </a:p>
        </p:txBody>
      </p:sp>
      <p:sp>
        <p:nvSpPr>
          <p:cNvPr id="16" name="Espace réservé pour une image  7">
            <a:extLst>
              <a:ext uri="{FF2B5EF4-FFF2-40B4-BE49-F238E27FC236}">
                <a16:creationId xmlns:a16="http://schemas.microsoft.com/office/drawing/2014/main" id="{D97D9565-498B-5E64-681A-136256CEBCA9}"/>
              </a:ext>
            </a:extLst>
          </p:cNvPr>
          <p:cNvSpPr>
            <a:spLocks noGrp="1"/>
          </p:cNvSpPr>
          <p:nvPr>
            <p:ph type="pic" sz="quarter" idx="15"/>
          </p:nvPr>
        </p:nvSpPr>
        <p:spPr>
          <a:xfrm>
            <a:off x="10693464" y="114300"/>
            <a:ext cx="989012" cy="977900"/>
          </a:xfrm>
          <a:prstGeom prst="rect">
            <a:avLst/>
          </a:prstGeom>
        </p:spPr>
        <p:txBody>
          <a:bodyPr/>
          <a:lstStyle>
            <a:lvl1pPr>
              <a:defRPr>
                <a:noFill/>
              </a:defRPr>
            </a:lvl1pPr>
          </a:lstStyle>
          <a:p>
            <a:endParaRPr lang="fr-FR"/>
          </a:p>
        </p:txBody>
      </p:sp>
      <p:sp>
        <p:nvSpPr>
          <p:cNvPr id="5" name="Espace réservé du texte 4">
            <a:extLst>
              <a:ext uri="{FF2B5EF4-FFF2-40B4-BE49-F238E27FC236}">
                <a16:creationId xmlns:a16="http://schemas.microsoft.com/office/drawing/2014/main" id="{ED4754C6-4C76-B421-0003-6A8B1E1619EA}"/>
              </a:ext>
            </a:extLst>
          </p:cNvPr>
          <p:cNvSpPr>
            <a:spLocks noGrp="1"/>
          </p:cNvSpPr>
          <p:nvPr>
            <p:ph type="body" sz="quarter" idx="17" hasCustomPrompt="1"/>
          </p:nvPr>
        </p:nvSpPr>
        <p:spPr>
          <a:xfrm>
            <a:off x="5412667" y="2698955"/>
            <a:ext cx="6614234" cy="3413164"/>
          </a:xfrm>
        </p:spPr>
        <p:txBody>
          <a:bodyPr/>
          <a:lstStyle>
            <a:lvl1pPr>
              <a:spcBef>
                <a:spcPts val="1200"/>
              </a:spcBef>
              <a:spcAft>
                <a:spcPts val="1200"/>
              </a:spcAft>
              <a:defRPr sz="2800">
                <a:latin typeface="+mj-lt"/>
              </a:defRPr>
            </a:lvl1pPr>
            <a:lvl2pPr>
              <a:spcBef>
                <a:spcPts val="1200"/>
              </a:spcBef>
              <a:spcAft>
                <a:spcPts val="1200"/>
              </a:spcAft>
              <a:defRPr/>
            </a:lvl2pPr>
          </a:lstStyle>
          <a:p>
            <a:pPr lvl="0"/>
            <a:r>
              <a:rPr lang="en-GB"/>
              <a:t>Cliquez pour modifier les styles du texte du masque</a:t>
            </a:r>
          </a:p>
          <a:p>
            <a:pPr lvl="1"/>
            <a:r>
              <a:rPr lang="en-GB"/>
              <a:t>Deuxième niveau</a:t>
            </a:r>
          </a:p>
        </p:txBody>
      </p:sp>
    </p:spTree>
    <p:custDataLst>
      <p:tags r:id="rId1"/>
    </p:custDataLst>
    <p:extLst>
      <p:ext uri="{BB962C8B-B14F-4D97-AF65-F5344CB8AC3E}">
        <p14:creationId xmlns:p14="http://schemas.microsoft.com/office/powerpoint/2010/main" val="1027527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 Text | title subtitle text | dark">
    <p:bg>
      <p:bgPr>
        <a:gradFill>
          <a:gsLst>
            <a:gs pos="0">
              <a:schemeClr val="bg2"/>
            </a:gs>
            <a:gs pos="100000">
              <a:schemeClr val="tx2"/>
            </a:gs>
          </a:gsLst>
          <a:lin ang="10800000" scaled="0"/>
        </a:gradFill>
        <a:effectLst/>
      </p:bgPr>
    </p:bg>
    <p:spTree>
      <p:nvGrpSpPr>
        <p:cNvPr id="1" name=""/>
        <p:cNvGrpSpPr/>
        <p:nvPr/>
      </p:nvGrpSpPr>
      <p:grpSpPr>
        <a:xfrm>
          <a:off x="0" y="0"/>
          <a:ext cx="0" cy="0"/>
          <a:chOff x="0" y="0"/>
          <a:chExt cx="0" cy="0"/>
        </a:xfrm>
      </p:grpSpPr>
      <p:pic>
        <p:nvPicPr>
          <p:cNvPr id="21" name="Graphique 20">
            <a:extLst>
              <a:ext uri="{FF2B5EF4-FFF2-40B4-BE49-F238E27FC236}">
                <a16:creationId xmlns:a16="http://schemas.microsoft.com/office/drawing/2014/main" id="{01F624E6-AAF3-4A9A-81BA-DB51253B3DB9}"/>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8861" t="-3712" r="64117" b="61920"/>
          <a:stretch/>
        </p:blipFill>
        <p:spPr>
          <a:xfrm rot="10800000">
            <a:off x="-39325" y="1915040"/>
            <a:ext cx="2760176" cy="4448196"/>
          </a:xfrm>
          <a:prstGeom prst="rect">
            <a:avLst/>
          </a:prstGeom>
        </p:spPr>
      </p:pic>
      <p:cxnSp>
        <p:nvCxnSpPr>
          <p:cNvPr id="12" name="Connecteur droit 11">
            <a:extLst>
              <a:ext uri="{FF2B5EF4-FFF2-40B4-BE49-F238E27FC236}">
                <a16:creationId xmlns:a16="http://schemas.microsoft.com/office/drawing/2014/main" id="{CF821602-6F5B-4E68-AC5C-4848E0840D6B}"/>
              </a:ext>
            </a:extLst>
          </p:cNvPr>
          <p:cNvCxnSpPr>
            <a:cxnSpLocks/>
          </p:cNvCxnSpPr>
          <p:nvPr userDrawn="1"/>
        </p:nvCxnSpPr>
        <p:spPr>
          <a:xfrm>
            <a:off x="409842" y="1272237"/>
            <a:ext cx="271995" cy="0"/>
          </a:xfrm>
          <a:prstGeom prst="line">
            <a:avLst/>
          </a:prstGeom>
          <a:ln w="47625" cap="rnd">
            <a:solidFill>
              <a:srgbClr val="FFFFFF"/>
            </a:solidFill>
          </a:ln>
        </p:spPr>
        <p:style>
          <a:lnRef idx="1">
            <a:schemeClr val="accent1"/>
          </a:lnRef>
          <a:fillRef idx="0">
            <a:schemeClr val="accent1"/>
          </a:fillRef>
          <a:effectRef idx="0">
            <a:schemeClr val="accent1"/>
          </a:effectRef>
          <a:fontRef idx="minor">
            <a:schemeClr val="tx1"/>
          </a:fontRef>
        </p:style>
      </p:cxnSp>
      <p:pic>
        <p:nvPicPr>
          <p:cNvPr id="20" name="Graphique 19">
            <a:extLst>
              <a:ext uri="{FF2B5EF4-FFF2-40B4-BE49-F238E27FC236}">
                <a16:creationId xmlns:a16="http://schemas.microsoft.com/office/drawing/2014/main" id="{C3BA387A-FB08-4E8F-9F19-13FE2C615755}"/>
              </a:ext>
            </a:extLst>
          </p:cNvPr>
          <p:cNvPicPr>
            <a:picLocks noChangeAspect="1"/>
          </p:cNvPicPr>
          <p:nvPr userDrawn="1"/>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8861" t="-3712" r="37096" b="61920"/>
          <a:stretch/>
        </p:blipFill>
        <p:spPr>
          <a:xfrm>
            <a:off x="6671647" y="-31080"/>
            <a:ext cx="5520353" cy="4448196"/>
          </a:xfrm>
          <a:prstGeom prst="rect">
            <a:avLst/>
          </a:prstGeom>
        </p:spPr>
      </p:pic>
      <p:sp>
        <p:nvSpPr>
          <p:cNvPr id="24" name="Ellipse 23">
            <a:extLst>
              <a:ext uri="{FF2B5EF4-FFF2-40B4-BE49-F238E27FC236}">
                <a16:creationId xmlns:a16="http://schemas.microsoft.com/office/drawing/2014/main" id="{C2CB58D9-9EFF-4A71-AC43-B9411F176ED5}"/>
              </a:ext>
            </a:extLst>
          </p:cNvPr>
          <p:cNvSpPr/>
          <p:nvPr userDrawn="1"/>
        </p:nvSpPr>
        <p:spPr>
          <a:xfrm>
            <a:off x="1340763" y="6592895"/>
            <a:ext cx="78647" cy="78647"/>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a:extLst>
              <a:ext uri="{FF2B5EF4-FFF2-40B4-BE49-F238E27FC236}">
                <a16:creationId xmlns:a16="http://schemas.microsoft.com/office/drawing/2014/main" id="{D75F6318-4AF8-4C78-8C5D-D38F344AF06F}"/>
              </a:ext>
            </a:extLst>
          </p:cNvPr>
          <p:cNvSpPr>
            <a:spLocks noGrp="1"/>
          </p:cNvSpPr>
          <p:nvPr>
            <p:ph type="title" hasCustomPrompt="1"/>
          </p:nvPr>
        </p:nvSpPr>
        <p:spPr>
          <a:xfrm>
            <a:off x="287866" y="382693"/>
            <a:ext cx="11616267" cy="449613"/>
          </a:xfrm>
        </p:spPr>
        <p:txBody>
          <a:bodyPr/>
          <a:lstStyle>
            <a:lvl1pPr>
              <a:defRPr>
                <a:solidFill>
                  <a:schemeClr val="bg1"/>
                </a:solidFill>
              </a:defRPr>
            </a:lvl1pPr>
          </a:lstStyle>
          <a:p>
            <a:r>
              <a:rPr lang="en-GB"/>
              <a:t>Click to add title</a:t>
            </a:r>
          </a:p>
        </p:txBody>
      </p:sp>
      <p:sp>
        <p:nvSpPr>
          <p:cNvPr id="8" name="Espace réservé du numéro de diapositive 7">
            <a:extLst>
              <a:ext uri="{FF2B5EF4-FFF2-40B4-BE49-F238E27FC236}">
                <a16:creationId xmlns:a16="http://schemas.microsoft.com/office/drawing/2014/main" id="{B8F567F4-EA09-C338-D049-9C2E91D2F64E}"/>
              </a:ext>
            </a:extLst>
          </p:cNvPr>
          <p:cNvSpPr>
            <a:spLocks noGrp="1"/>
          </p:cNvSpPr>
          <p:nvPr>
            <p:ph type="sldNum" sz="quarter" idx="16"/>
          </p:nvPr>
        </p:nvSpPr>
        <p:spPr>
          <a:solidFill>
            <a:schemeClr val="bg1"/>
          </a:solidFill>
        </p:spPr>
        <p:txBody>
          <a:bodyPr/>
          <a:lstStyle>
            <a:lvl1pPr>
              <a:defRPr>
                <a:gradFill>
                  <a:gsLst>
                    <a:gs pos="0">
                      <a:schemeClr val="bg2"/>
                    </a:gs>
                    <a:gs pos="100000">
                      <a:schemeClr val="tx2"/>
                    </a:gs>
                  </a:gsLst>
                  <a:lin ang="10800000" scaled="0"/>
                </a:gradFill>
              </a:defRPr>
            </a:lvl1pPr>
          </a:lstStyle>
          <a:p>
            <a:fld id="{4BF46CD0-FBDC-4232-8F32-5100991AA633}" type="slidenum">
              <a:rPr lang="en-GB" smtClean="0"/>
              <a:pPr/>
              <a:t>‹Nº›</a:t>
            </a:fld>
            <a:endParaRPr lang="en-GB"/>
          </a:p>
        </p:txBody>
      </p:sp>
      <p:sp>
        <p:nvSpPr>
          <p:cNvPr id="4" name="Espace réservé du pied de page 3">
            <a:extLst>
              <a:ext uri="{FF2B5EF4-FFF2-40B4-BE49-F238E27FC236}">
                <a16:creationId xmlns:a16="http://schemas.microsoft.com/office/drawing/2014/main" id="{166D5807-5DA5-D620-E68E-A7F8B02782D0}"/>
              </a:ext>
            </a:extLst>
          </p:cNvPr>
          <p:cNvSpPr>
            <a:spLocks noGrp="1"/>
          </p:cNvSpPr>
          <p:nvPr>
            <p:ph type="ftr" sz="quarter" idx="17"/>
          </p:nvPr>
        </p:nvSpPr>
        <p:spPr/>
        <p:txBody>
          <a:bodyPr/>
          <a:lstStyle>
            <a:lvl1pPr>
              <a:defRPr>
                <a:solidFill>
                  <a:schemeClr val="bg1"/>
                </a:solidFill>
              </a:defRPr>
            </a:lvl1pPr>
          </a:lstStyle>
          <a:p>
            <a:pPr>
              <a:spcBef>
                <a:spcPts val="3000"/>
              </a:spcBef>
              <a:buFont typeface="Malgun Gothic" panose="020B0503020000020004" pitchFamily="34" charset="-127"/>
              <a:buNone/>
            </a:pPr>
            <a:r>
              <a:rPr lang="en-GB"/>
              <a:t>TITRE DE SECTION</a:t>
            </a:r>
          </a:p>
        </p:txBody>
      </p:sp>
      <p:sp>
        <p:nvSpPr>
          <p:cNvPr id="5" name="Espace réservé pour une image  4">
            <a:extLst>
              <a:ext uri="{FF2B5EF4-FFF2-40B4-BE49-F238E27FC236}">
                <a16:creationId xmlns:a16="http://schemas.microsoft.com/office/drawing/2014/main" id="{DDA0A412-BFEE-B92F-A499-D79481AF8CFE}"/>
              </a:ext>
            </a:extLst>
          </p:cNvPr>
          <p:cNvSpPr>
            <a:spLocks noGrp="1"/>
          </p:cNvSpPr>
          <p:nvPr>
            <p:ph type="pic" sz="quarter" idx="18"/>
          </p:nvPr>
        </p:nvSpPr>
        <p:spPr>
          <a:xfrm>
            <a:off x="5568950" y="6469380"/>
            <a:ext cx="1054100" cy="297520"/>
          </a:xfrm>
        </p:spPr>
        <p:txBody>
          <a:bodyPr/>
          <a:lstStyle>
            <a:lvl1pPr>
              <a:defRPr>
                <a:noFill/>
              </a:defRPr>
            </a:lvl1pPr>
          </a:lstStyle>
          <a:p>
            <a:endParaRPr lang="fr-FR"/>
          </a:p>
        </p:txBody>
      </p:sp>
      <p:sp>
        <p:nvSpPr>
          <p:cNvPr id="7" name="Espace réservé du texte 6">
            <a:extLst>
              <a:ext uri="{FF2B5EF4-FFF2-40B4-BE49-F238E27FC236}">
                <a16:creationId xmlns:a16="http://schemas.microsoft.com/office/drawing/2014/main" id="{4033C924-CBD4-1665-71A1-FBA5DFAB8E28}"/>
              </a:ext>
            </a:extLst>
          </p:cNvPr>
          <p:cNvSpPr>
            <a:spLocks noGrp="1"/>
          </p:cNvSpPr>
          <p:nvPr>
            <p:ph type="body" sz="quarter" idx="20" hasCustomPrompt="1"/>
          </p:nvPr>
        </p:nvSpPr>
        <p:spPr>
          <a:xfrm>
            <a:off x="212725" y="1583488"/>
            <a:ext cx="11669203" cy="48918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sp>
        <p:nvSpPr>
          <p:cNvPr id="3" name="Espace réservé du texte 13">
            <a:extLst>
              <a:ext uri="{FF2B5EF4-FFF2-40B4-BE49-F238E27FC236}">
                <a16:creationId xmlns:a16="http://schemas.microsoft.com/office/drawing/2014/main" id="{282AC23C-B945-8698-76A7-F047DAA609CC}"/>
              </a:ext>
            </a:extLst>
          </p:cNvPr>
          <p:cNvSpPr>
            <a:spLocks noGrp="1"/>
          </p:cNvSpPr>
          <p:nvPr>
            <p:ph type="body" sz="quarter" idx="12" hasCustomPrompt="1"/>
          </p:nvPr>
        </p:nvSpPr>
        <p:spPr>
          <a:xfrm>
            <a:off x="287337" y="917552"/>
            <a:ext cx="11617325" cy="294028"/>
          </a:xfrm>
          <a:prstGeom prst="rect">
            <a:avLst/>
          </a:prstGeom>
        </p:spPr>
        <p:txBody>
          <a:bodyPr lIns="72000">
            <a:normAutofit/>
          </a:bodyPr>
          <a:lstStyle>
            <a:lvl1pPr marL="0" indent="0">
              <a:buNone/>
              <a:defRPr sz="1600" b="0" cap="all" baseline="0">
                <a:solidFill>
                  <a:schemeClr val="bg1"/>
                </a:solidFill>
                <a:latin typeface="+mn-lt"/>
                <a:cs typeface="Quire Sans" panose="020B0502040400020003" pitchFamily="34" charset="0"/>
              </a:defRPr>
            </a:lvl1pPr>
          </a:lstStyle>
          <a:p>
            <a:pPr lvl="0"/>
            <a:r>
              <a:rPr lang="en-GB"/>
              <a:t>Click to add sub title</a:t>
            </a:r>
          </a:p>
        </p:txBody>
      </p:sp>
      <p:pic>
        <p:nvPicPr>
          <p:cNvPr id="9" name="Imagen 8" descr="Logotipo, nombre de la empresa&#10;&#10;Descripción generada automáticamente">
            <a:extLst>
              <a:ext uri="{FF2B5EF4-FFF2-40B4-BE49-F238E27FC236}">
                <a16:creationId xmlns:a16="http://schemas.microsoft.com/office/drawing/2014/main" id="{1ADA0551-224F-EF36-D10E-4F00294B511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3740" y="5227659"/>
            <a:ext cx="2271153" cy="2271153"/>
          </a:xfrm>
          <a:prstGeom prst="rect">
            <a:avLst/>
          </a:prstGeom>
        </p:spPr>
      </p:pic>
    </p:spTree>
    <p:custDataLst>
      <p:tags r:id="rId1"/>
    </p:custDataLst>
    <p:extLst>
      <p:ext uri="{BB962C8B-B14F-4D97-AF65-F5344CB8AC3E}">
        <p14:creationId xmlns:p14="http://schemas.microsoft.com/office/powerpoint/2010/main" val="1569800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 Text | title only | dark">
    <p:bg>
      <p:bgPr>
        <a:gradFill>
          <a:gsLst>
            <a:gs pos="0">
              <a:schemeClr val="bg2"/>
            </a:gs>
            <a:gs pos="100000">
              <a:schemeClr val="tx2"/>
            </a:gs>
          </a:gsLst>
          <a:lin ang="10800000" scaled="0"/>
        </a:gradFill>
        <a:effectLst/>
      </p:bgPr>
    </p:bg>
    <p:spTree>
      <p:nvGrpSpPr>
        <p:cNvPr id="1" name=""/>
        <p:cNvGrpSpPr/>
        <p:nvPr/>
      </p:nvGrpSpPr>
      <p:grpSpPr>
        <a:xfrm>
          <a:off x="0" y="0"/>
          <a:ext cx="0" cy="0"/>
          <a:chOff x="0" y="0"/>
          <a:chExt cx="0" cy="0"/>
        </a:xfrm>
      </p:grpSpPr>
      <p:pic>
        <p:nvPicPr>
          <p:cNvPr id="21" name="Graphique 20">
            <a:extLst>
              <a:ext uri="{FF2B5EF4-FFF2-40B4-BE49-F238E27FC236}">
                <a16:creationId xmlns:a16="http://schemas.microsoft.com/office/drawing/2014/main" id="{01F624E6-AAF3-4A9A-81BA-DB51253B3DB9}"/>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8861" t="-3712" r="64117" b="61920"/>
          <a:stretch/>
        </p:blipFill>
        <p:spPr>
          <a:xfrm rot="10800000">
            <a:off x="-39325" y="1915040"/>
            <a:ext cx="2760176" cy="4448196"/>
          </a:xfrm>
          <a:prstGeom prst="rect">
            <a:avLst/>
          </a:prstGeom>
        </p:spPr>
      </p:pic>
      <p:pic>
        <p:nvPicPr>
          <p:cNvPr id="20" name="Graphique 19">
            <a:extLst>
              <a:ext uri="{FF2B5EF4-FFF2-40B4-BE49-F238E27FC236}">
                <a16:creationId xmlns:a16="http://schemas.microsoft.com/office/drawing/2014/main" id="{C3BA387A-FB08-4E8F-9F19-13FE2C615755}"/>
              </a:ext>
            </a:extLst>
          </p:cNvPr>
          <p:cNvPicPr>
            <a:picLocks noChangeAspect="1"/>
          </p:cNvPicPr>
          <p:nvPr userDrawn="1"/>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8861" t="-3712" r="37096" b="61920"/>
          <a:stretch/>
        </p:blipFill>
        <p:spPr>
          <a:xfrm>
            <a:off x="6671647" y="-31080"/>
            <a:ext cx="5520353" cy="4448196"/>
          </a:xfrm>
          <a:prstGeom prst="rect">
            <a:avLst/>
          </a:prstGeom>
        </p:spPr>
      </p:pic>
      <p:sp>
        <p:nvSpPr>
          <p:cNvPr id="24" name="Ellipse 23">
            <a:extLst>
              <a:ext uri="{FF2B5EF4-FFF2-40B4-BE49-F238E27FC236}">
                <a16:creationId xmlns:a16="http://schemas.microsoft.com/office/drawing/2014/main" id="{C2CB58D9-9EFF-4A71-AC43-B9411F176ED5}"/>
              </a:ext>
            </a:extLst>
          </p:cNvPr>
          <p:cNvSpPr/>
          <p:nvPr userDrawn="1"/>
        </p:nvSpPr>
        <p:spPr>
          <a:xfrm>
            <a:off x="1340763" y="6592895"/>
            <a:ext cx="78647" cy="78647"/>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a:extLst>
              <a:ext uri="{FF2B5EF4-FFF2-40B4-BE49-F238E27FC236}">
                <a16:creationId xmlns:a16="http://schemas.microsoft.com/office/drawing/2014/main" id="{D75F6318-4AF8-4C78-8C5D-D38F344AF06F}"/>
              </a:ext>
            </a:extLst>
          </p:cNvPr>
          <p:cNvSpPr>
            <a:spLocks noGrp="1"/>
          </p:cNvSpPr>
          <p:nvPr>
            <p:ph type="title" hasCustomPrompt="1"/>
          </p:nvPr>
        </p:nvSpPr>
        <p:spPr>
          <a:xfrm>
            <a:off x="287866" y="382693"/>
            <a:ext cx="11616267" cy="449613"/>
          </a:xfrm>
        </p:spPr>
        <p:txBody>
          <a:bodyPr/>
          <a:lstStyle>
            <a:lvl1pPr>
              <a:defRPr>
                <a:solidFill>
                  <a:schemeClr val="bg1"/>
                </a:solidFill>
              </a:defRPr>
            </a:lvl1pPr>
          </a:lstStyle>
          <a:p>
            <a:r>
              <a:rPr lang="en-GB"/>
              <a:t>Click to add title</a:t>
            </a:r>
          </a:p>
        </p:txBody>
      </p:sp>
      <p:sp>
        <p:nvSpPr>
          <p:cNvPr id="8" name="Espace réservé du numéro de diapositive 7">
            <a:extLst>
              <a:ext uri="{FF2B5EF4-FFF2-40B4-BE49-F238E27FC236}">
                <a16:creationId xmlns:a16="http://schemas.microsoft.com/office/drawing/2014/main" id="{B8F567F4-EA09-C338-D049-9C2E91D2F64E}"/>
              </a:ext>
            </a:extLst>
          </p:cNvPr>
          <p:cNvSpPr>
            <a:spLocks noGrp="1"/>
          </p:cNvSpPr>
          <p:nvPr>
            <p:ph type="sldNum" sz="quarter" idx="16"/>
          </p:nvPr>
        </p:nvSpPr>
        <p:spPr>
          <a:solidFill>
            <a:schemeClr val="bg1"/>
          </a:solidFill>
        </p:spPr>
        <p:txBody>
          <a:bodyPr/>
          <a:lstStyle>
            <a:lvl1pPr>
              <a:defRPr>
                <a:gradFill>
                  <a:gsLst>
                    <a:gs pos="0">
                      <a:schemeClr val="bg2"/>
                    </a:gs>
                    <a:gs pos="100000">
                      <a:schemeClr val="tx2"/>
                    </a:gs>
                  </a:gsLst>
                  <a:lin ang="10800000" scaled="0"/>
                </a:gradFill>
              </a:defRPr>
            </a:lvl1pPr>
          </a:lstStyle>
          <a:p>
            <a:fld id="{4BF46CD0-FBDC-4232-8F32-5100991AA633}" type="slidenum">
              <a:rPr lang="en-GB" smtClean="0"/>
              <a:pPr/>
              <a:t>‹Nº›</a:t>
            </a:fld>
            <a:endParaRPr lang="en-GB"/>
          </a:p>
        </p:txBody>
      </p:sp>
      <p:sp>
        <p:nvSpPr>
          <p:cNvPr id="4" name="Espace réservé du pied de page 3">
            <a:extLst>
              <a:ext uri="{FF2B5EF4-FFF2-40B4-BE49-F238E27FC236}">
                <a16:creationId xmlns:a16="http://schemas.microsoft.com/office/drawing/2014/main" id="{166D5807-5DA5-D620-E68E-A7F8B02782D0}"/>
              </a:ext>
            </a:extLst>
          </p:cNvPr>
          <p:cNvSpPr>
            <a:spLocks noGrp="1"/>
          </p:cNvSpPr>
          <p:nvPr>
            <p:ph type="ftr" sz="quarter" idx="17"/>
          </p:nvPr>
        </p:nvSpPr>
        <p:spPr>
          <a:xfrm>
            <a:off x="1569170" y="6549508"/>
            <a:ext cx="3187663" cy="169277"/>
          </a:xfrm>
        </p:spPr>
        <p:txBody>
          <a:bodyPr/>
          <a:lstStyle>
            <a:lvl1pPr>
              <a:defRPr>
                <a:solidFill>
                  <a:schemeClr val="bg1"/>
                </a:solidFill>
              </a:defRPr>
            </a:lvl1pPr>
          </a:lstStyle>
          <a:p>
            <a:pPr>
              <a:spcBef>
                <a:spcPts val="3000"/>
              </a:spcBef>
              <a:buFont typeface="Malgun Gothic" panose="020B0503020000020004" pitchFamily="34" charset="-127"/>
              <a:buNone/>
            </a:pPr>
            <a:r>
              <a:rPr lang="en-GB"/>
              <a:t>TITRE DE SECTION</a:t>
            </a:r>
          </a:p>
        </p:txBody>
      </p:sp>
      <p:sp>
        <p:nvSpPr>
          <p:cNvPr id="5" name="Espace réservé pour une image  4">
            <a:extLst>
              <a:ext uri="{FF2B5EF4-FFF2-40B4-BE49-F238E27FC236}">
                <a16:creationId xmlns:a16="http://schemas.microsoft.com/office/drawing/2014/main" id="{DDA0A412-BFEE-B92F-A499-D79481AF8CFE}"/>
              </a:ext>
            </a:extLst>
          </p:cNvPr>
          <p:cNvSpPr>
            <a:spLocks noGrp="1"/>
          </p:cNvSpPr>
          <p:nvPr>
            <p:ph type="pic" sz="quarter" idx="18"/>
          </p:nvPr>
        </p:nvSpPr>
        <p:spPr>
          <a:xfrm>
            <a:off x="5568950" y="6469380"/>
            <a:ext cx="1054100" cy="297520"/>
          </a:xfrm>
        </p:spPr>
        <p:txBody>
          <a:bodyPr/>
          <a:lstStyle>
            <a:lvl1pPr>
              <a:defRPr>
                <a:noFill/>
              </a:defRPr>
            </a:lvl1pPr>
          </a:lstStyle>
          <a:p>
            <a:endParaRPr lang="fr-FR"/>
          </a:p>
        </p:txBody>
      </p:sp>
      <p:sp>
        <p:nvSpPr>
          <p:cNvPr id="7" name="Espace réservé du texte 6">
            <a:extLst>
              <a:ext uri="{FF2B5EF4-FFF2-40B4-BE49-F238E27FC236}">
                <a16:creationId xmlns:a16="http://schemas.microsoft.com/office/drawing/2014/main" id="{4033C924-CBD4-1665-71A1-FBA5DFAB8E28}"/>
              </a:ext>
            </a:extLst>
          </p:cNvPr>
          <p:cNvSpPr>
            <a:spLocks noGrp="1"/>
          </p:cNvSpPr>
          <p:nvPr>
            <p:ph type="body" sz="quarter" idx="20" hasCustomPrompt="1"/>
          </p:nvPr>
        </p:nvSpPr>
        <p:spPr>
          <a:xfrm>
            <a:off x="212725" y="1583488"/>
            <a:ext cx="11669203" cy="48918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cxnSp>
        <p:nvCxnSpPr>
          <p:cNvPr id="6" name="Connecteur droit 32">
            <a:extLst>
              <a:ext uri="{FF2B5EF4-FFF2-40B4-BE49-F238E27FC236}">
                <a16:creationId xmlns:a16="http://schemas.microsoft.com/office/drawing/2014/main" id="{E96FC125-B587-38D4-D002-ABDB0A118FEA}"/>
              </a:ext>
            </a:extLst>
          </p:cNvPr>
          <p:cNvCxnSpPr/>
          <p:nvPr userDrawn="1"/>
        </p:nvCxnSpPr>
        <p:spPr>
          <a:xfrm>
            <a:off x="409842" y="931569"/>
            <a:ext cx="271995" cy="0"/>
          </a:xfrm>
          <a:prstGeom prst="line">
            <a:avLst/>
          </a:prstGeom>
          <a:ln w="47625" cap="rnd">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Imagen 2" descr="Logotipo, nombre de la empresa&#10;&#10;Descripción generada automáticamente">
            <a:extLst>
              <a:ext uri="{FF2B5EF4-FFF2-40B4-BE49-F238E27FC236}">
                <a16:creationId xmlns:a16="http://schemas.microsoft.com/office/drawing/2014/main" id="{0A2694AF-B17E-A68F-BF78-5B787DB6E0E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3740" y="5227659"/>
            <a:ext cx="2271153" cy="2271153"/>
          </a:xfrm>
          <a:prstGeom prst="rect">
            <a:avLst/>
          </a:prstGeom>
        </p:spPr>
      </p:pic>
    </p:spTree>
    <p:custDataLst>
      <p:tags r:id="rId1"/>
    </p:custDataLst>
    <p:extLst>
      <p:ext uri="{BB962C8B-B14F-4D97-AF65-F5344CB8AC3E}">
        <p14:creationId xmlns:p14="http://schemas.microsoft.com/office/powerpoint/2010/main" val="1586271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 Only footer | dark">
    <p:bg>
      <p:bgPr>
        <a:gradFill>
          <a:gsLst>
            <a:gs pos="0">
              <a:schemeClr val="bg2"/>
            </a:gs>
            <a:gs pos="100000">
              <a:schemeClr val="tx2"/>
            </a:gs>
          </a:gsLst>
          <a:lin ang="10800000" scaled="0"/>
        </a:gradFill>
        <a:effectLst/>
      </p:bgPr>
    </p:bg>
    <p:spTree>
      <p:nvGrpSpPr>
        <p:cNvPr id="1" name=""/>
        <p:cNvGrpSpPr/>
        <p:nvPr/>
      </p:nvGrpSpPr>
      <p:grpSpPr>
        <a:xfrm>
          <a:off x="0" y="0"/>
          <a:ext cx="0" cy="0"/>
          <a:chOff x="0" y="0"/>
          <a:chExt cx="0" cy="0"/>
        </a:xfrm>
      </p:grpSpPr>
      <p:pic>
        <p:nvPicPr>
          <p:cNvPr id="20" name="Graphique 19">
            <a:extLst>
              <a:ext uri="{FF2B5EF4-FFF2-40B4-BE49-F238E27FC236}">
                <a16:creationId xmlns:a16="http://schemas.microsoft.com/office/drawing/2014/main" id="{C3BA387A-FB08-4E8F-9F19-13FE2C615755}"/>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8861" t="-3712" r="37096" b="61920"/>
          <a:stretch/>
        </p:blipFill>
        <p:spPr>
          <a:xfrm>
            <a:off x="6671647" y="-31080"/>
            <a:ext cx="5520353" cy="4448196"/>
          </a:xfrm>
          <a:prstGeom prst="rect">
            <a:avLst/>
          </a:prstGeom>
        </p:spPr>
      </p:pic>
      <p:sp>
        <p:nvSpPr>
          <p:cNvPr id="24" name="Ellipse 23">
            <a:extLst>
              <a:ext uri="{FF2B5EF4-FFF2-40B4-BE49-F238E27FC236}">
                <a16:creationId xmlns:a16="http://schemas.microsoft.com/office/drawing/2014/main" id="{C2CB58D9-9EFF-4A71-AC43-B9411F176ED5}"/>
              </a:ext>
            </a:extLst>
          </p:cNvPr>
          <p:cNvSpPr/>
          <p:nvPr userDrawn="1"/>
        </p:nvSpPr>
        <p:spPr>
          <a:xfrm>
            <a:off x="1340763" y="6592895"/>
            <a:ext cx="78647" cy="78647"/>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space réservé du numéro de diapositive 7">
            <a:extLst>
              <a:ext uri="{FF2B5EF4-FFF2-40B4-BE49-F238E27FC236}">
                <a16:creationId xmlns:a16="http://schemas.microsoft.com/office/drawing/2014/main" id="{B8F567F4-EA09-C338-D049-9C2E91D2F64E}"/>
              </a:ext>
            </a:extLst>
          </p:cNvPr>
          <p:cNvSpPr>
            <a:spLocks noGrp="1"/>
          </p:cNvSpPr>
          <p:nvPr>
            <p:ph type="sldNum" sz="quarter" idx="16"/>
          </p:nvPr>
        </p:nvSpPr>
        <p:spPr>
          <a:solidFill>
            <a:schemeClr val="bg1"/>
          </a:solidFill>
        </p:spPr>
        <p:txBody>
          <a:bodyPr/>
          <a:lstStyle>
            <a:lvl1pPr>
              <a:defRPr>
                <a:gradFill>
                  <a:gsLst>
                    <a:gs pos="0">
                      <a:schemeClr val="bg2"/>
                    </a:gs>
                    <a:gs pos="100000">
                      <a:schemeClr val="tx2"/>
                    </a:gs>
                  </a:gsLst>
                  <a:lin ang="10800000" scaled="0"/>
                </a:gradFill>
              </a:defRPr>
            </a:lvl1pPr>
          </a:lstStyle>
          <a:p>
            <a:fld id="{4BF46CD0-FBDC-4232-8F32-5100991AA633}" type="slidenum">
              <a:rPr lang="en-GB" smtClean="0"/>
              <a:pPr/>
              <a:t>‹Nº›</a:t>
            </a:fld>
            <a:endParaRPr lang="en-GB"/>
          </a:p>
        </p:txBody>
      </p:sp>
      <p:sp>
        <p:nvSpPr>
          <p:cNvPr id="4" name="Espace réservé du pied de page 3">
            <a:extLst>
              <a:ext uri="{FF2B5EF4-FFF2-40B4-BE49-F238E27FC236}">
                <a16:creationId xmlns:a16="http://schemas.microsoft.com/office/drawing/2014/main" id="{166D5807-5DA5-D620-E68E-A7F8B02782D0}"/>
              </a:ext>
            </a:extLst>
          </p:cNvPr>
          <p:cNvSpPr>
            <a:spLocks noGrp="1"/>
          </p:cNvSpPr>
          <p:nvPr>
            <p:ph type="ftr" sz="quarter" idx="17"/>
          </p:nvPr>
        </p:nvSpPr>
        <p:spPr/>
        <p:txBody>
          <a:bodyPr/>
          <a:lstStyle>
            <a:lvl1pPr>
              <a:defRPr>
                <a:solidFill>
                  <a:schemeClr val="bg1"/>
                </a:solidFill>
              </a:defRPr>
            </a:lvl1pPr>
          </a:lstStyle>
          <a:p>
            <a:pPr>
              <a:spcBef>
                <a:spcPts val="3000"/>
              </a:spcBef>
              <a:buFont typeface="Malgun Gothic" panose="020B0503020000020004" pitchFamily="34" charset="-127"/>
              <a:buNone/>
            </a:pPr>
            <a:r>
              <a:rPr lang="en-GB"/>
              <a:t>TITRE DE SECTION</a:t>
            </a:r>
          </a:p>
        </p:txBody>
      </p:sp>
      <p:sp>
        <p:nvSpPr>
          <p:cNvPr id="5" name="Espace réservé pour une image  4">
            <a:extLst>
              <a:ext uri="{FF2B5EF4-FFF2-40B4-BE49-F238E27FC236}">
                <a16:creationId xmlns:a16="http://schemas.microsoft.com/office/drawing/2014/main" id="{DDA0A412-BFEE-B92F-A499-D79481AF8CFE}"/>
              </a:ext>
            </a:extLst>
          </p:cNvPr>
          <p:cNvSpPr>
            <a:spLocks noGrp="1"/>
          </p:cNvSpPr>
          <p:nvPr>
            <p:ph type="pic" sz="quarter" idx="18"/>
          </p:nvPr>
        </p:nvSpPr>
        <p:spPr>
          <a:xfrm>
            <a:off x="5568950" y="6469380"/>
            <a:ext cx="1054100" cy="297520"/>
          </a:xfrm>
        </p:spPr>
        <p:txBody>
          <a:bodyPr/>
          <a:lstStyle>
            <a:lvl1pPr>
              <a:defRPr>
                <a:noFill/>
              </a:defRPr>
            </a:lvl1pPr>
          </a:lstStyle>
          <a:p>
            <a:endParaRPr lang="fr-FR" dirty="0"/>
          </a:p>
        </p:txBody>
      </p:sp>
      <p:pic>
        <p:nvPicPr>
          <p:cNvPr id="3" name="Imagen 2" descr="Logotipo, nombre de la empresa&#10;&#10;Descripción generada automáticamente">
            <a:extLst>
              <a:ext uri="{FF2B5EF4-FFF2-40B4-BE49-F238E27FC236}">
                <a16:creationId xmlns:a16="http://schemas.microsoft.com/office/drawing/2014/main" id="{F1F42F39-C098-D886-08BD-C98279F1F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3740" y="5227659"/>
            <a:ext cx="2271153" cy="2271153"/>
          </a:xfrm>
          <a:prstGeom prst="rect">
            <a:avLst/>
          </a:prstGeom>
        </p:spPr>
      </p:pic>
    </p:spTree>
    <p:custDataLst>
      <p:tags r:id="rId1"/>
    </p:custDataLst>
    <p:extLst>
      <p:ext uri="{BB962C8B-B14F-4D97-AF65-F5344CB8AC3E}">
        <p14:creationId xmlns:p14="http://schemas.microsoft.com/office/powerpoint/2010/main" val="3082167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Cover | full image | ver. logo">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8FCD873-00BA-4378-1DEA-054245F95CF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114"/>
            <a:ext cx="12192000" cy="6851771"/>
          </a:xfrm>
          <a:prstGeom prst="rect">
            <a:avLst/>
          </a:prstGeom>
        </p:spPr>
      </p:pic>
      <p:pic>
        <p:nvPicPr>
          <p:cNvPr id="27" name="Graphique 26">
            <a:extLst>
              <a:ext uri="{FF2B5EF4-FFF2-40B4-BE49-F238E27FC236}">
                <a16:creationId xmlns:a16="http://schemas.microsoft.com/office/drawing/2014/main" id="{617688A8-008D-8D72-81DD-775C18FBC12D}"/>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8861" t="-3712" r="37096" b="61920"/>
          <a:stretch/>
        </p:blipFill>
        <p:spPr>
          <a:xfrm flipH="1" flipV="1">
            <a:off x="0" y="2084325"/>
            <a:ext cx="5520353" cy="4448196"/>
          </a:xfrm>
          <a:prstGeom prst="rect">
            <a:avLst/>
          </a:prstGeom>
        </p:spPr>
      </p:pic>
      <p:sp>
        <p:nvSpPr>
          <p:cNvPr id="2" name="Rectangle 1">
            <a:extLst>
              <a:ext uri="{FF2B5EF4-FFF2-40B4-BE49-F238E27FC236}">
                <a16:creationId xmlns:a16="http://schemas.microsoft.com/office/drawing/2014/main" id="{01060CC8-AD0B-FB8F-1D08-9FE5A3E66205}"/>
              </a:ext>
            </a:extLst>
          </p:cNvPr>
          <p:cNvSpPr/>
          <p:nvPr userDrawn="1"/>
        </p:nvSpPr>
        <p:spPr>
          <a:xfrm>
            <a:off x="0" y="-1"/>
            <a:ext cx="9060180" cy="6858000"/>
          </a:xfrm>
          <a:prstGeom prst="rect">
            <a:avLst/>
          </a:prstGeom>
          <a:gradFill>
            <a:gsLst>
              <a:gs pos="0">
                <a:schemeClr val="tx1">
                  <a:alpha val="0"/>
                </a:schemeClr>
              </a:gs>
              <a:gs pos="100000">
                <a:schemeClr val="tx1">
                  <a:alpha val="6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que 27">
            <a:extLst>
              <a:ext uri="{FF2B5EF4-FFF2-40B4-BE49-F238E27FC236}">
                <a16:creationId xmlns:a16="http://schemas.microsoft.com/office/drawing/2014/main" id="{279196C1-A018-707E-06EE-9C48B8983A21}"/>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8861" t="6084" r="64117" b="61920"/>
          <a:stretch/>
        </p:blipFill>
        <p:spPr>
          <a:xfrm rot="10800000" flipH="1" flipV="1">
            <a:off x="8379968" y="0"/>
            <a:ext cx="3812031" cy="4703312"/>
          </a:xfrm>
          <a:prstGeom prst="rect">
            <a:avLst/>
          </a:prstGeom>
        </p:spPr>
      </p:pic>
      <p:sp>
        <p:nvSpPr>
          <p:cNvPr id="4" name="Title 2">
            <a:extLst>
              <a:ext uri="{FF2B5EF4-FFF2-40B4-BE49-F238E27FC236}">
                <a16:creationId xmlns:a16="http://schemas.microsoft.com/office/drawing/2014/main" id="{E5009B23-4400-A7AC-E6A1-40E80C010934}"/>
              </a:ext>
            </a:extLst>
          </p:cNvPr>
          <p:cNvSpPr>
            <a:spLocks noGrp="1"/>
          </p:cNvSpPr>
          <p:nvPr>
            <p:ph type="title" hasCustomPrompt="1"/>
          </p:nvPr>
        </p:nvSpPr>
        <p:spPr>
          <a:xfrm>
            <a:off x="579438" y="2719210"/>
            <a:ext cx="7258276" cy="1444781"/>
          </a:xfrm>
          <a:effectLst/>
        </p:spPr>
        <p:txBody>
          <a:bodyPr lIns="0" tIns="0" rIns="0" bIns="0" anchor="b"/>
          <a:lstStyle>
            <a:lvl1pPr>
              <a:lnSpc>
                <a:spcPct val="100000"/>
              </a:lnSpc>
              <a:defRPr sz="4800" b="1" i="0" u="none" strike="noStrike">
                <a:solidFill>
                  <a:schemeClr val="bg1">
                    <a:lumMod val="100000"/>
                  </a:schemeClr>
                </a:solidFill>
                <a:latin typeface="Bahnschrift" panose="020B0502040204020203" pitchFamily="34" charset="0"/>
              </a:defRPr>
            </a:lvl1pPr>
          </a:lstStyle>
          <a:p>
            <a:r>
              <a:rPr lang="en-GB"/>
              <a:t>Click to add title</a:t>
            </a:r>
          </a:p>
        </p:txBody>
      </p:sp>
      <p:sp>
        <p:nvSpPr>
          <p:cNvPr id="5" name="Subtitle 2">
            <a:extLst>
              <a:ext uri="{FF2B5EF4-FFF2-40B4-BE49-F238E27FC236}">
                <a16:creationId xmlns:a16="http://schemas.microsoft.com/office/drawing/2014/main" id="{A3222515-8102-CFB3-65AE-7059BCC51E0B}"/>
              </a:ext>
            </a:extLst>
          </p:cNvPr>
          <p:cNvSpPr>
            <a:spLocks noGrp="1"/>
          </p:cNvSpPr>
          <p:nvPr>
            <p:ph type="subTitle" idx="1" hasCustomPrompt="1"/>
          </p:nvPr>
        </p:nvSpPr>
        <p:spPr>
          <a:xfrm>
            <a:off x="579439" y="4163989"/>
            <a:ext cx="7258276" cy="601664"/>
          </a:xfrm>
          <a:effectLst/>
        </p:spPr>
        <p:txBody>
          <a:bodyPr anchor="b">
            <a:noAutofit/>
          </a:bodyPr>
          <a:lstStyle>
            <a:lvl1pPr marL="0" indent="0" algn="l">
              <a:spcBef>
                <a:spcPts val="0"/>
              </a:spcBef>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1pPr>
            <a:lvl2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2pPr>
            <a:lvl3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3pPr>
            <a:lvl4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4pPr>
            <a:lvl5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5pPr>
            <a:lvl6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6pPr>
            <a:lvl7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7pPr>
            <a:lvl8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8pPr>
            <a:lvl9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9pPr>
          </a:lstStyle>
          <a:p>
            <a:r>
              <a:rPr lang="en-GB"/>
              <a:t>Click to add subtitle</a:t>
            </a:r>
          </a:p>
        </p:txBody>
      </p:sp>
      <p:sp>
        <p:nvSpPr>
          <p:cNvPr id="7" name="Espace réservé du texte 41">
            <a:extLst>
              <a:ext uri="{FF2B5EF4-FFF2-40B4-BE49-F238E27FC236}">
                <a16:creationId xmlns:a16="http://schemas.microsoft.com/office/drawing/2014/main" id="{44249C25-44A2-88A2-1E3B-D3F3539248F9}"/>
              </a:ext>
            </a:extLst>
          </p:cNvPr>
          <p:cNvSpPr>
            <a:spLocks noGrp="1"/>
          </p:cNvSpPr>
          <p:nvPr>
            <p:ph type="body" sz="quarter" idx="10" hasCustomPrompt="1"/>
          </p:nvPr>
        </p:nvSpPr>
        <p:spPr>
          <a:xfrm>
            <a:off x="579437" y="5110910"/>
            <a:ext cx="7258275" cy="474692"/>
          </a:xfrm>
          <a:effectLst/>
        </p:spPr>
        <p:txBody>
          <a:bodyPr vert="horz" lIns="0" tIns="0" rIns="0" bIns="0" rtlCol="0">
            <a:noAutofit/>
          </a:bodyPr>
          <a:lstStyle>
            <a:lvl1pPr>
              <a:defRPr lang="fr-FR" sz="1600" b="0" i="0" u="none" strike="noStrike" cap="all" baseline="0" dirty="0">
                <a:solidFill>
                  <a:schemeClr val="bg1">
                    <a:lumMod val="100000"/>
                  </a:schemeClr>
                </a:solidFill>
              </a:defRPr>
            </a:lvl1pPr>
          </a:lstStyle>
          <a:p>
            <a:pPr marL="0" lvl="0" indent="0">
              <a:buNone/>
            </a:pPr>
            <a:r>
              <a:rPr lang="en-GB"/>
              <a:t>DATE</a:t>
            </a:r>
          </a:p>
        </p:txBody>
      </p:sp>
      <p:sp>
        <p:nvSpPr>
          <p:cNvPr id="8" name="Espace réservé du texte 43">
            <a:extLst>
              <a:ext uri="{FF2B5EF4-FFF2-40B4-BE49-F238E27FC236}">
                <a16:creationId xmlns:a16="http://schemas.microsoft.com/office/drawing/2014/main" id="{38E45A97-F42F-24CD-35C5-7706C4E1D5AB}"/>
              </a:ext>
            </a:extLst>
          </p:cNvPr>
          <p:cNvSpPr>
            <a:spLocks noGrp="1"/>
          </p:cNvSpPr>
          <p:nvPr>
            <p:ph type="body" sz="quarter" idx="13"/>
          </p:nvPr>
        </p:nvSpPr>
        <p:spPr>
          <a:xfrm>
            <a:off x="597035" y="0"/>
            <a:ext cx="1290536" cy="1471613"/>
          </a:xfrm>
          <a:custGeom>
            <a:avLst/>
            <a:gdLst>
              <a:gd name="connsiteX0" fmla="*/ 0 w 1290536"/>
              <a:gd name="connsiteY0" fmla="*/ 0 h 1471613"/>
              <a:gd name="connsiteX1" fmla="*/ 1290536 w 1290536"/>
              <a:gd name="connsiteY1" fmla="*/ 0 h 1471613"/>
              <a:gd name="connsiteX2" fmla="*/ 1290536 w 1290536"/>
              <a:gd name="connsiteY2" fmla="*/ 826345 h 1471613"/>
              <a:gd name="connsiteX3" fmla="*/ 645268 w 1290536"/>
              <a:gd name="connsiteY3" fmla="*/ 1471613 h 1471613"/>
              <a:gd name="connsiteX4" fmla="*/ 0 w 1290536"/>
              <a:gd name="connsiteY4" fmla="*/ 826345 h 14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536" h="1471613">
                <a:moveTo>
                  <a:pt x="0" y="0"/>
                </a:moveTo>
                <a:lnTo>
                  <a:pt x="1290536" y="0"/>
                </a:lnTo>
                <a:lnTo>
                  <a:pt x="1290536" y="826345"/>
                </a:lnTo>
                <a:cubicBezTo>
                  <a:pt x="1290536" y="1182717"/>
                  <a:pt x="1001640" y="1471613"/>
                  <a:pt x="645268" y="1471613"/>
                </a:cubicBezTo>
                <a:cubicBezTo>
                  <a:pt x="288896" y="1471613"/>
                  <a:pt x="0" y="1182717"/>
                  <a:pt x="0" y="826345"/>
                </a:cubicBezTo>
                <a:close/>
              </a:path>
            </a:pathLst>
          </a:custGeom>
          <a:solidFill>
            <a:schemeClr val="bg1"/>
          </a:solidFill>
          <a:ln>
            <a:noFill/>
          </a:ln>
          <a:effectLst>
            <a:outerShdw blurRad="177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fr-FR" dirty="0">
                <a:noFill/>
                <a:latin typeface="+mn-lt"/>
                <a:cs typeface="+mn-cs"/>
              </a:defRPr>
            </a:lvl1pPr>
          </a:lstStyle>
          <a:p>
            <a:pPr marL="0" lvl="0" algn="ctr"/>
            <a:endParaRPr lang="en-GB"/>
          </a:p>
        </p:txBody>
      </p:sp>
      <p:sp>
        <p:nvSpPr>
          <p:cNvPr id="9" name="Espace réservé pour une image  7">
            <a:extLst>
              <a:ext uri="{FF2B5EF4-FFF2-40B4-BE49-F238E27FC236}">
                <a16:creationId xmlns:a16="http://schemas.microsoft.com/office/drawing/2014/main" id="{AB853F88-9754-4120-5D4E-EB847BCE4C52}"/>
              </a:ext>
            </a:extLst>
          </p:cNvPr>
          <p:cNvSpPr>
            <a:spLocks noGrp="1"/>
          </p:cNvSpPr>
          <p:nvPr>
            <p:ph type="pic" sz="quarter" idx="14"/>
          </p:nvPr>
        </p:nvSpPr>
        <p:spPr>
          <a:xfrm>
            <a:off x="750888" y="114300"/>
            <a:ext cx="989012" cy="977900"/>
          </a:xfrm>
        </p:spPr>
        <p:txBody>
          <a:bodyPr/>
          <a:lstStyle>
            <a:lvl1pPr>
              <a:defRPr>
                <a:noFill/>
              </a:defRPr>
            </a:lvl1pPr>
          </a:lstStyle>
          <a:p>
            <a:endParaRPr lang="fr-FR"/>
          </a:p>
        </p:txBody>
      </p:sp>
      <p:grpSp>
        <p:nvGrpSpPr>
          <p:cNvPr id="10" name="Groupe 9">
            <a:extLst>
              <a:ext uri="{FF2B5EF4-FFF2-40B4-BE49-F238E27FC236}">
                <a16:creationId xmlns:a16="http://schemas.microsoft.com/office/drawing/2014/main" id="{2B459E33-76EC-A24B-1050-94CFF56DDD41}"/>
              </a:ext>
            </a:extLst>
          </p:cNvPr>
          <p:cNvGrpSpPr/>
          <p:nvPr userDrawn="1"/>
        </p:nvGrpSpPr>
        <p:grpSpPr>
          <a:xfrm>
            <a:off x="648018" y="2002156"/>
            <a:ext cx="3164016" cy="630157"/>
            <a:chOff x="7804375" y="14663327"/>
            <a:chExt cx="7400924" cy="1473993"/>
          </a:xfrm>
        </p:grpSpPr>
        <p:grpSp>
          <p:nvGrpSpPr>
            <p:cNvPr id="11" name="Graphique 37">
              <a:extLst>
                <a:ext uri="{FF2B5EF4-FFF2-40B4-BE49-F238E27FC236}">
                  <a16:creationId xmlns:a16="http://schemas.microsoft.com/office/drawing/2014/main" id="{AD76F691-00F6-703D-B0F5-5BDA5E72D3AF}"/>
                </a:ext>
              </a:extLst>
            </p:cNvPr>
            <p:cNvGrpSpPr/>
            <p:nvPr/>
          </p:nvGrpSpPr>
          <p:grpSpPr>
            <a:xfrm>
              <a:off x="7804375" y="14663327"/>
              <a:ext cx="2394966" cy="1473326"/>
              <a:chOff x="7804375" y="14663327"/>
              <a:chExt cx="2394966" cy="1473326"/>
            </a:xfrm>
          </p:grpSpPr>
          <p:sp>
            <p:nvSpPr>
              <p:cNvPr id="13" name="Forme libre : forme 12">
                <a:extLst>
                  <a:ext uri="{FF2B5EF4-FFF2-40B4-BE49-F238E27FC236}">
                    <a16:creationId xmlns:a16="http://schemas.microsoft.com/office/drawing/2014/main" id="{3379E4BA-4106-0AC2-C287-795673859F8C}"/>
                  </a:ext>
                </a:extLst>
              </p:cNvPr>
              <p:cNvSpPr/>
              <p:nvPr/>
            </p:nvSpPr>
            <p:spPr>
              <a:xfrm>
                <a:off x="8464266" y="14990796"/>
                <a:ext cx="1206016" cy="1137570"/>
              </a:xfrm>
              <a:custGeom>
                <a:avLst/>
                <a:gdLst>
                  <a:gd name="connsiteX0" fmla="*/ 221075 w 1206016"/>
                  <a:gd name="connsiteY0" fmla="*/ 0 h 1137570"/>
                  <a:gd name="connsiteX1" fmla="*/ 0 w 1206016"/>
                  <a:gd name="connsiteY1" fmla="*/ 1137571 h 1137570"/>
                  <a:gd name="connsiteX2" fmla="*/ 467678 w 1206016"/>
                  <a:gd name="connsiteY2" fmla="*/ 1137571 h 1137570"/>
                  <a:gd name="connsiteX3" fmla="*/ 1192530 w 1206016"/>
                  <a:gd name="connsiteY3" fmla="*/ 536258 h 1137570"/>
                  <a:gd name="connsiteX4" fmla="*/ 792290 w 1206016"/>
                  <a:gd name="connsiteY4" fmla="*/ 95 h 1137570"/>
                  <a:gd name="connsiteX5" fmla="*/ 221075 w 1206016"/>
                  <a:gd name="connsiteY5" fmla="*/ 95 h 1137570"/>
                  <a:gd name="connsiteX6" fmla="*/ 452723 w 1206016"/>
                  <a:gd name="connsiteY6" fmla="*/ 96869 h 1137570"/>
                  <a:gd name="connsiteX7" fmla="*/ 616458 w 1206016"/>
                  <a:gd name="connsiteY7" fmla="*/ 96869 h 1137570"/>
                  <a:gd name="connsiteX8" fmla="*/ 915638 w 1206016"/>
                  <a:gd name="connsiteY8" fmla="*/ 534543 h 1137570"/>
                  <a:gd name="connsiteX9" fmla="*/ 411290 w 1206016"/>
                  <a:gd name="connsiteY9" fmla="*/ 1040606 h 1137570"/>
                  <a:gd name="connsiteX10" fmla="*/ 269367 w 1206016"/>
                  <a:gd name="connsiteY10" fmla="*/ 1040606 h 1137570"/>
                  <a:gd name="connsiteX11" fmla="*/ 452723 w 1206016"/>
                  <a:gd name="connsiteY11" fmla="*/ 96774 h 11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016" h="1137570">
                    <a:moveTo>
                      <a:pt x="221075" y="0"/>
                    </a:moveTo>
                    <a:lnTo>
                      <a:pt x="0" y="1137571"/>
                    </a:lnTo>
                    <a:lnTo>
                      <a:pt x="467678" y="1137571"/>
                    </a:lnTo>
                    <a:cubicBezTo>
                      <a:pt x="810101" y="1137571"/>
                      <a:pt x="1119188" y="913733"/>
                      <a:pt x="1192530" y="536258"/>
                    </a:cubicBezTo>
                    <a:cubicBezTo>
                      <a:pt x="1245775" y="262318"/>
                      <a:pt x="1147191" y="13430"/>
                      <a:pt x="792290" y="95"/>
                    </a:cubicBezTo>
                    <a:lnTo>
                      <a:pt x="221075" y="95"/>
                    </a:lnTo>
                    <a:close/>
                    <a:moveTo>
                      <a:pt x="452723" y="96869"/>
                    </a:moveTo>
                    <a:lnTo>
                      <a:pt x="616458" y="96869"/>
                    </a:lnTo>
                    <a:cubicBezTo>
                      <a:pt x="851916" y="96869"/>
                      <a:pt x="976598" y="220504"/>
                      <a:pt x="915638" y="534543"/>
                    </a:cubicBezTo>
                    <a:cubicBezTo>
                      <a:pt x="839629" y="925354"/>
                      <a:pt x="641795" y="1040606"/>
                      <a:pt x="411290" y="1040606"/>
                    </a:cubicBezTo>
                    <a:lnTo>
                      <a:pt x="269367" y="1040606"/>
                    </a:lnTo>
                    <a:lnTo>
                      <a:pt x="452723" y="96774"/>
                    </a:lnTo>
                    <a:close/>
                  </a:path>
                </a:pathLst>
              </a:custGeom>
              <a:solidFill>
                <a:srgbClr val="FFFFFF"/>
              </a:solidFill>
              <a:ln w="952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A04D8A22-80CD-39F9-E0AF-9C7FCCD8E3AA}"/>
                  </a:ext>
                </a:extLst>
              </p:cNvPr>
              <p:cNvSpPr/>
              <p:nvPr/>
            </p:nvSpPr>
            <p:spPr>
              <a:xfrm>
                <a:off x="7804375" y="14663327"/>
                <a:ext cx="2394966" cy="1136017"/>
              </a:xfrm>
              <a:custGeom>
                <a:avLst/>
                <a:gdLst>
                  <a:gd name="connsiteX0" fmla="*/ 1852232 w 2394966"/>
                  <a:gd name="connsiteY0" fmla="*/ 299752 h 1136017"/>
                  <a:gd name="connsiteX1" fmla="*/ 1816132 w 2394966"/>
                  <a:gd name="connsiteY1" fmla="*/ 148781 h 1136017"/>
                  <a:gd name="connsiteX2" fmla="*/ 2265426 w 2394966"/>
                  <a:gd name="connsiteY2" fmla="*/ 0 h 1136017"/>
                  <a:gd name="connsiteX3" fmla="*/ 2394966 w 2394966"/>
                  <a:gd name="connsiteY3" fmla="*/ 451961 h 1136017"/>
                  <a:gd name="connsiteX4" fmla="*/ 2237804 w 2394966"/>
                  <a:gd name="connsiteY4" fmla="*/ 487775 h 1136017"/>
                  <a:gd name="connsiteX5" fmla="*/ 2207514 w 2394966"/>
                  <a:gd name="connsiteY5" fmla="*/ 303086 h 1136017"/>
                  <a:gd name="connsiteX6" fmla="*/ 0 w 2394966"/>
                  <a:gd name="connsiteY6" fmla="*/ 1074801 h 1136017"/>
                  <a:gd name="connsiteX7" fmla="*/ 17812 w 2394966"/>
                  <a:gd name="connsiteY7" fmla="*/ 1033272 h 1136017"/>
                  <a:gd name="connsiteX8" fmla="*/ 2028349 w 2394966"/>
                  <a:gd name="connsiteY8" fmla="*/ 231458 h 1136017"/>
                  <a:gd name="connsiteX9" fmla="*/ 1852232 w 2394966"/>
                  <a:gd name="connsiteY9" fmla="*/ 299752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4966" h="1136017">
                    <a:moveTo>
                      <a:pt x="1852232" y="299752"/>
                    </a:moveTo>
                    <a:cubicBezTo>
                      <a:pt x="1851946" y="217742"/>
                      <a:pt x="1838611" y="205264"/>
                      <a:pt x="1816132" y="148781"/>
                    </a:cubicBezTo>
                    <a:lnTo>
                      <a:pt x="2265426" y="0"/>
                    </a:lnTo>
                    <a:lnTo>
                      <a:pt x="2394966" y="451961"/>
                    </a:lnTo>
                    <a:cubicBezTo>
                      <a:pt x="2348103" y="449199"/>
                      <a:pt x="2298478" y="454724"/>
                      <a:pt x="2237804" y="487775"/>
                    </a:cubicBezTo>
                    <a:lnTo>
                      <a:pt x="2207514" y="303086"/>
                    </a:lnTo>
                    <a:cubicBezTo>
                      <a:pt x="2042160" y="609124"/>
                      <a:pt x="1223677" y="1353217"/>
                      <a:pt x="0" y="1074801"/>
                    </a:cubicBezTo>
                    <a:cubicBezTo>
                      <a:pt x="7906" y="1068038"/>
                      <a:pt x="14002" y="1043654"/>
                      <a:pt x="17812" y="1033272"/>
                    </a:cubicBezTo>
                    <a:cubicBezTo>
                      <a:pt x="1146429" y="1185005"/>
                      <a:pt x="1915478" y="481679"/>
                      <a:pt x="2028349" y="231458"/>
                    </a:cubicBezTo>
                    <a:lnTo>
                      <a:pt x="1852232" y="299752"/>
                    </a:lnTo>
                    <a:close/>
                  </a:path>
                </a:pathLst>
              </a:custGeom>
              <a:solidFill>
                <a:srgbClr val="E33328"/>
              </a:solid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F378027E-8E5B-B64C-3F1D-F40DBA70EDA0}"/>
                  </a:ext>
                </a:extLst>
              </p:cNvPr>
              <p:cNvSpPr/>
              <p:nvPr/>
            </p:nvSpPr>
            <p:spPr>
              <a:xfrm>
                <a:off x="8045167" y="14990796"/>
                <a:ext cx="473297" cy="1145857"/>
              </a:xfrm>
              <a:custGeom>
                <a:avLst/>
                <a:gdLst>
                  <a:gd name="connsiteX0" fmla="*/ 95 w 473297"/>
                  <a:gd name="connsiteY0" fmla="*/ 1145857 h 1145857"/>
                  <a:gd name="connsiteX1" fmla="*/ 126968 w 473297"/>
                  <a:gd name="connsiteY1" fmla="*/ 1137571 h 1145857"/>
                  <a:gd name="connsiteX2" fmla="*/ 250603 w 473297"/>
                  <a:gd name="connsiteY2" fmla="*/ 1145857 h 1145857"/>
                  <a:gd name="connsiteX3" fmla="*/ 473297 w 473297"/>
                  <a:gd name="connsiteY3" fmla="*/ 0 h 1145857"/>
                  <a:gd name="connsiteX4" fmla="*/ 346424 w 473297"/>
                  <a:gd name="connsiteY4" fmla="*/ 8382 h 1145857"/>
                  <a:gd name="connsiteX5" fmla="*/ 222790 w 473297"/>
                  <a:gd name="connsiteY5" fmla="*/ 0 h 1145857"/>
                  <a:gd name="connsiteX6" fmla="*/ 0 w 473297"/>
                  <a:gd name="connsiteY6" fmla="*/ 1145857 h 11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297" h="1145857">
                    <a:moveTo>
                      <a:pt x="95" y="1145857"/>
                    </a:moveTo>
                    <a:cubicBezTo>
                      <a:pt x="42481" y="1142524"/>
                      <a:pt x="85249" y="1137571"/>
                      <a:pt x="126968" y="1137571"/>
                    </a:cubicBezTo>
                    <a:cubicBezTo>
                      <a:pt x="168688" y="1137571"/>
                      <a:pt x="209550" y="1142619"/>
                      <a:pt x="250603" y="1145857"/>
                    </a:cubicBezTo>
                    <a:lnTo>
                      <a:pt x="473297" y="0"/>
                    </a:lnTo>
                    <a:cubicBezTo>
                      <a:pt x="430911" y="3239"/>
                      <a:pt x="388144" y="8382"/>
                      <a:pt x="346424" y="8382"/>
                    </a:cubicBezTo>
                    <a:cubicBezTo>
                      <a:pt x="304705" y="8382"/>
                      <a:pt x="263843" y="3334"/>
                      <a:pt x="222790" y="0"/>
                    </a:cubicBezTo>
                    <a:lnTo>
                      <a:pt x="0" y="1145857"/>
                    </a:lnTo>
                    <a:close/>
                  </a:path>
                </a:pathLst>
              </a:custGeom>
              <a:solidFill>
                <a:srgbClr val="FFFFFF"/>
              </a:solidFill>
              <a:ln w="9525" cap="flat">
                <a:noFill/>
                <a:prstDash val="solid"/>
                <a:miter/>
              </a:ln>
            </p:spPr>
            <p:txBody>
              <a:bodyPr rtlCol="0" anchor="ctr"/>
              <a:lstStyle/>
              <a:p>
                <a:endParaRPr lang="fr-FR"/>
              </a:p>
            </p:txBody>
          </p:sp>
        </p:grpSp>
        <p:sp>
          <p:nvSpPr>
            <p:cNvPr id="12" name="Forme libre : forme 11">
              <a:extLst>
                <a:ext uri="{FF2B5EF4-FFF2-40B4-BE49-F238E27FC236}">
                  <a16:creationId xmlns:a16="http://schemas.microsoft.com/office/drawing/2014/main" id="{D3048C18-3BCA-2B2B-0D1F-F2A8B7313333}"/>
                </a:ext>
              </a:extLst>
            </p:cNvPr>
            <p:cNvSpPr/>
            <p:nvPr/>
          </p:nvSpPr>
          <p:spPr>
            <a:xfrm>
              <a:off x="9751570" y="15324933"/>
              <a:ext cx="5453729" cy="812387"/>
            </a:xfrm>
            <a:custGeom>
              <a:avLst/>
              <a:gdLst>
                <a:gd name="connsiteX0" fmla="*/ 5395722 w 5453729"/>
                <a:gd name="connsiteY0" fmla="*/ 166592 h 812387"/>
                <a:gd name="connsiteX1" fmla="*/ 5453730 w 5453729"/>
                <a:gd name="connsiteY1" fmla="*/ 54388 h 812387"/>
                <a:gd name="connsiteX2" fmla="*/ 5285328 w 5453729"/>
                <a:gd name="connsiteY2" fmla="*/ 0 h 812387"/>
                <a:gd name="connsiteX3" fmla="*/ 4977384 w 5453729"/>
                <a:gd name="connsiteY3" fmla="*/ 237839 h 812387"/>
                <a:gd name="connsiteX4" fmla="*/ 5239417 w 5453729"/>
                <a:gd name="connsiteY4" fmla="*/ 626459 h 812387"/>
                <a:gd name="connsiteX5" fmla="*/ 5083969 w 5453729"/>
                <a:gd name="connsiteY5" fmla="*/ 744188 h 812387"/>
                <a:gd name="connsiteX6" fmla="*/ 4951953 w 5453729"/>
                <a:gd name="connsiteY6" fmla="*/ 619601 h 812387"/>
                <a:gd name="connsiteX7" fmla="*/ 4930331 w 5453729"/>
                <a:gd name="connsiteY7" fmla="*/ 619601 h 812387"/>
                <a:gd name="connsiteX8" fmla="*/ 4869561 w 5453729"/>
                <a:gd name="connsiteY8" fmla="*/ 763429 h 812387"/>
                <a:gd name="connsiteX9" fmla="*/ 5042535 w 5453729"/>
                <a:gd name="connsiteY9" fmla="*/ 812197 h 812387"/>
                <a:gd name="connsiteX10" fmla="*/ 5391055 w 5453729"/>
                <a:gd name="connsiteY10" fmla="*/ 562928 h 812387"/>
                <a:gd name="connsiteX11" fmla="*/ 5121307 w 5453729"/>
                <a:gd name="connsiteY11" fmla="*/ 178975 h 812387"/>
                <a:gd name="connsiteX12" fmla="*/ 5267516 w 5453729"/>
                <a:gd name="connsiteY12" fmla="*/ 67913 h 812387"/>
                <a:gd name="connsiteX13" fmla="*/ 5378577 w 5453729"/>
                <a:gd name="connsiteY13" fmla="*/ 166592 h 812387"/>
                <a:gd name="connsiteX14" fmla="*/ 5395627 w 5453729"/>
                <a:gd name="connsiteY14" fmla="*/ 166592 h 812387"/>
                <a:gd name="connsiteX15" fmla="*/ 4776692 w 5453729"/>
                <a:gd name="connsiteY15" fmla="*/ 659320 h 812387"/>
                <a:gd name="connsiteX16" fmla="*/ 4557427 w 5453729"/>
                <a:gd name="connsiteY16" fmla="*/ 744284 h 812387"/>
                <a:gd name="connsiteX17" fmla="*/ 4351878 w 5453729"/>
                <a:gd name="connsiteY17" fmla="*/ 414719 h 812387"/>
                <a:gd name="connsiteX18" fmla="*/ 4683157 w 5453729"/>
                <a:gd name="connsiteY18" fmla="*/ 68008 h 812387"/>
                <a:gd name="connsiteX19" fmla="*/ 4850987 w 5453729"/>
                <a:gd name="connsiteY19" fmla="*/ 172307 h 812387"/>
                <a:gd name="connsiteX20" fmla="*/ 4866799 w 5453729"/>
                <a:gd name="connsiteY20" fmla="*/ 172307 h 812387"/>
                <a:gd name="connsiteX21" fmla="*/ 4915567 w 5453729"/>
                <a:gd name="connsiteY21" fmla="*/ 55626 h 812387"/>
                <a:gd name="connsiteX22" fmla="*/ 4695254 w 5453729"/>
                <a:gd name="connsiteY22" fmla="*/ 191 h 812387"/>
                <a:gd name="connsiteX23" fmla="*/ 4160806 w 5453729"/>
                <a:gd name="connsiteY23" fmla="*/ 430625 h 812387"/>
                <a:gd name="connsiteX24" fmla="*/ 4512469 w 5453729"/>
                <a:gd name="connsiteY24" fmla="*/ 812387 h 812387"/>
                <a:gd name="connsiteX25" fmla="*/ 4746212 w 5453729"/>
                <a:gd name="connsiteY25" fmla="*/ 763619 h 812387"/>
                <a:gd name="connsiteX26" fmla="*/ 4790028 w 5453729"/>
                <a:gd name="connsiteY26" fmla="*/ 666178 h 812387"/>
                <a:gd name="connsiteX27" fmla="*/ 4776692 w 5453729"/>
                <a:gd name="connsiteY27" fmla="*/ 659416 h 812387"/>
                <a:gd name="connsiteX28" fmla="*/ 3802571 w 5453729"/>
                <a:gd name="connsiteY28" fmla="*/ 797433 h 812387"/>
                <a:gd name="connsiteX29" fmla="*/ 3888677 w 5453729"/>
                <a:gd name="connsiteY29" fmla="*/ 791813 h 812387"/>
                <a:gd name="connsiteX30" fmla="*/ 3972497 w 5453729"/>
                <a:gd name="connsiteY30" fmla="*/ 797433 h 812387"/>
                <a:gd name="connsiteX31" fmla="*/ 4123468 w 5453729"/>
                <a:gd name="connsiteY31" fmla="*/ 20383 h 812387"/>
                <a:gd name="connsiteX32" fmla="*/ 4037457 w 5453729"/>
                <a:gd name="connsiteY32" fmla="*/ 26003 h 812387"/>
                <a:gd name="connsiteX33" fmla="*/ 3953542 w 5453729"/>
                <a:gd name="connsiteY33" fmla="*/ 20383 h 812387"/>
                <a:gd name="connsiteX34" fmla="*/ 3802476 w 5453729"/>
                <a:gd name="connsiteY34" fmla="*/ 797433 h 812387"/>
                <a:gd name="connsiteX35" fmla="*/ 3625120 w 5453729"/>
                <a:gd name="connsiteY35" fmla="*/ 100775 h 812387"/>
                <a:gd name="connsiteX36" fmla="*/ 3824764 w 5453729"/>
                <a:gd name="connsiteY36" fmla="*/ 116586 h 812387"/>
                <a:gd name="connsiteX37" fmla="*/ 3828574 w 5453729"/>
                <a:gd name="connsiteY37" fmla="*/ 67818 h 812387"/>
                <a:gd name="connsiteX38" fmla="*/ 3843528 w 5453729"/>
                <a:gd name="connsiteY38" fmla="*/ 20288 h 812387"/>
                <a:gd name="connsiteX39" fmla="*/ 3260122 w 5453729"/>
                <a:gd name="connsiteY39" fmla="*/ 20288 h 812387"/>
                <a:gd name="connsiteX40" fmla="*/ 3256503 w 5453729"/>
                <a:gd name="connsiteY40" fmla="*/ 67818 h 812387"/>
                <a:gd name="connsiteX41" fmla="*/ 3241358 w 5453729"/>
                <a:gd name="connsiteY41" fmla="*/ 116586 h 812387"/>
                <a:gd name="connsiteX42" fmla="*/ 3455194 w 5453729"/>
                <a:gd name="connsiteY42" fmla="*/ 100775 h 812387"/>
                <a:gd name="connsiteX43" fmla="*/ 3319749 w 5453729"/>
                <a:gd name="connsiteY43" fmla="*/ 797433 h 812387"/>
                <a:gd name="connsiteX44" fmla="*/ 3405759 w 5453729"/>
                <a:gd name="connsiteY44" fmla="*/ 791813 h 812387"/>
                <a:gd name="connsiteX45" fmla="*/ 3489674 w 5453729"/>
                <a:gd name="connsiteY45" fmla="*/ 797433 h 812387"/>
                <a:gd name="connsiteX46" fmla="*/ 3625025 w 5453729"/>
                <a:gd name="connsiteY46" fmla="*/ 100775 h 812387"/>
                <a:gd name="connsiteX47" fmla="*/ 3116676 w 5453729"/>
                <a:gd name="connsiteY47" fmla="*/ 166592 h 812387"/>
                <a:gd name="connsiteX48" fmla="*/ 3174778 w 5453729"/>
                <a:gd name="connsiteY48" fmla="*/ 54388 h 812387"/>
                <a:gd name="connsiteX49" fmla="*/ 3006376 w 5453729"/>
                <a:gd name="connsiteY49" fmla="*/ 0 h 812387"/>
                <a:gd name="connsiteX50" fmla="*/ 2698433 w 5453729"/>
                <a:gd name="connsiteY50" fmla="*/ 237839 h 812387"/>
                <a:gd name="connsiteX51" fmla="*/ 2960561 w 5453729"/>
                <a:gd name="connsiteY51" fmla="*/ 626459 h 812387"/>
                <a:gd name="connsiteX52" fmla="*/ 2805113 w 5453729"/>
                <a:gd name="connsiteY52" fmla="*/ 744188 h 812387"/>
                <a:gd name="connsiteX53" fmla="*/ 2673001 w 5453729"/>
                <a:gd name="connsiteY53" fmla="*/ 619601 h 812387"/>
                <a:gd name="connsiteX54" fmla="*/ 2651379 w 5453729"/>
                <a:gd name="connsiteY54" fmla="*/ 619601 h 812387"/>
                <a:gd name="connsiteX55" fmla="*/ 2590610 w 5453729"/>
                <a:gd name="connsiteY55" fmla="*/ 763429 h 812387"/>
                <a:gd name="connsiteX56" fmla="*/ 2763584 w 5453729"/>
                <a:gd name="connsiteY56" fmla="*/ 812197 h 812387"/>
                <a:gd name="connsiteX57" fmla="*/ 3112199 w 5453729"/>
                <a:gd name="connsiteY57" fmla="*/ 562928 h 812387"/>
                <a:gd name="connsiteX58" fmla="*/ 2842546 w 5453729"/>
                <a:gd name="connsiteY58" fmla="*/ 178975 h 812387"/>
                <a:gd name="connsiteX59" fmla="*/ 2988660 w 5453729"/>
                <a:gd name="connsiteY59" fmla="*/ 67913 h 812387"/>
                <a:gd name="connsiteX60" fmla="*/ 3099816 w 5453729"/>
                <a:gd name="connsiteY60" fmla="*/ 166592 h 812387"/>
                <a:gd name="connsiteX61" fmla="*/ 3116771 w 5453729"/>
                <a:gd name="connsiteY61" fmla="*/ 166592 h 812387"/>
                <a:gd name="connsiteX62" fmla="*/ 2287238 w 5453729"/>
                <a:gd name="connsiteY62" fmla="*/ 797433 h 812387"/>
                <a:gd name="connsiteX63" fmla="*/ 2373345 w 5453729"/>
                <a:gd name="connsiteY63" fmla="*/ 791813 h 812387"/>
                <a:gd name="connsiteX64" fmla="*/ 2457164 w 5453729"/>
                <a:gd name="connsiteY64" fmla="*/ 797433 h 812387"/>
                <a:gd name="connsiteX65" fmla="*/ 2608231 w 5453729"/>
                <a:gd name="connsiteY65" fmla="*/ 20383 h 812387"/>
                <a:gd name="connsiteX66" fmla="*/ 2522220 w 5453729"/>
                <a:gd name="connsiteY66" fmla="*/ 26003 h 812387"/>
                <a:gd name="connsiteX67" fmla="*/ 2438305 w 5453729"/>
                <a:gd name="connsiteY67" fmla="*/ 20383 h 812387"/>
                <a:gd name="connsiteX68" fmla="*/ 2287238 w 5453729"/>
                <a:gd name="connsiteY68" fmla="*/ 797433 h 812387"/>
                <a:gd name="connsiteX69" fmla="*/ 2206086 w 5453729"/>
                <a:gd name="connsiteY69" fmla="*/ 447485 h 812387"/>
                <a:gd name="connsiteX70" fmla="*/ 2120075 w 5453729"/>
                <a:gd name="connsiteY70" fmla="*/ 453104 h 812387"/>
                <a:gd name="connsiteX71" fmla="*/ 2036255 w 5453729"/>
                <a:gd name="connsiteY71" fmla="*/ 447485 h 812387"/>
                <a:gd name="connsiteX72" fmla="*/ 1984820 w 5453729"/>
                <a:gd name="connsiteY72" fmla="*/ 712470 h 812387"/>
                <a:gd name="connsiteX73" fmla="*/ 1853946 w 5453729"/>
                <a:gd name="connsiteY73" fmla="*/ 744188 h 812387"/>
                <a:gd name="connsiteX74" fmla="*/ 1643348 w 5453729"/>
                <a:gd name="connsiteY74" fmla="*/ 429292 h 812387"/>
                <a:gd name="connsiteX75" fmla="*/ 1995678 w 5453729"/>
                <a:gd name="connsiteY75" fmla="*/ 67913 h 812387"/>
                <a:gd name="connsiteX76" fmla="*/ 2196370 w 5453729"/>
                <a:gd name="connsiteY76" fmla="*/ 183452 h 812387"/>
                <a:gd name="connsiteX77" fmla="*/ 2212181 w 5453729"/>
                <a:gd name="connsiteY77" fmla="*/ 183452 h 812387"/>
                <a:gd name="connsiteX78" fmla="*/ 2266188 w 5453729"/>
                <a:gd name="connsiteY78" fmla="*/ 69056 h 812387"/>
                <a:gd name="connsiteX79" fmla="*/ 2006632 w 5453729"/>
                <a:gd name="connsiteY79" fmla="*/ 0 h 812387"/>
                <a:gd name="connsiteX80" fmla="*/ 1455992 w 5453729"/>
                <a:gd name="connsiteY80" fmla="*/ 425863 h 812387"/>
                <a:gd name="connsiteX81" fmla="*/ 1832896 w 5453729"/>
                <a:gd name="connsiteY81" fmla="*/ 812197 h 812387"/>
                <a:gd name="connsiteX82" fmla="*/ 2145316 w 5453729"/>
                <a:gd name="connsiteY82" fmla="*/ 761238 h 812387"/>
                <a:gd name="connsiteX83" fmla="*/ 2206276 w 5453729"/>
                <a:gd name="connsiteY83" fmla="*/ 447485 h 812387"/>
                <a:gd name="connsiteX84" fmla="*/ 1022033 w 5453729"/>
                <a:gd name="connsiteY84" fmla="*/ 67913 h 812387"/>
                <a:gd name="connsiteX85" fmla="*/ 1198817 w 5453729"/>
                <a:gd name="connsiteY85" fmla="*/ 381762 h 812387"/>
                <a:gd name="connsiteX86" fmla="*/ 875824 w 5453729"/>
                <a:gd name="connsiteY86" fmla="*/ 744188 h 812387"/>
                <a:gd name="connsiteX87" fmla="*/ 697992 w 5453729"/>
                <a:gd name="connsiteY87" fmla="*/ 440627 h 812387"/>
                <a:gd name="connsiteX88" fmla="*/ 1021937 w 5453729"/>
                <a:gd name="connsiteY88" fmla="*/ 67913 h 812387"/>
                <a:gd name="connsiteX89" fmla="*/ 1382649 w 5453729"/>
                <a:gd name="connsiteY89" fmla="*/ 403193 h 812387"/>
                <a:gd name="connsiteX90" fmla="*/ 1041940 w 5453729"/>
                <a:gd name="connsiteY90" fmla="*/ 0 h 812387"/>
                <a:gd name="connsiteX91" fmla="*/ 516350 w 5453729"/>
                <a:gd name="connsiteY91" fmla="*/ 407765 h 812387"/>
                <a:gd name="connsiteX92" fmla="*/ 856964 w 5453729"/>
                <a:gd name="connsiteY92" fmla="*/ 812197 h 812387"/>
                <a:gd name="connsiteX93" fmla="*/ 1382744 w 5453729"/>
                <a:gd name="connsiteY93" fmla="*/ 403289 h 812387"/>
                <a:gd name="connsiteX94" fmla="*/ 319850 w 5453729"/>
                <a:gd name="connsiteY94" fmla="*/ 20479 h 812387"/>
                <a:gd name="connsiteX95" fmla="*/ 233839 w 5453729"/>
                <a:gd name="connsiteY95" fmla="*/ 26098 h 812387"/>
                <a:gd name="connsiteX96" fmla="*/ 149924 w 5453729"/>
                <a:gd name="connsiteY96" fmla="*/ 20479 h 812387"/>
                <a:gd name="connsiteX97" fmla="*/ 0 w 5453729"/>
                <a:gd name="connsiteY97" fmla="*/ 791909 h 812387"/>
                <a:gd name="connsiteX98" fmla="*/ 429292 w 5453729"/>
                <a:gd name="connsiteY98" fmla="*/ 791909 h 812387"/>
                <a:gd name="connsiteX99" fmla="*/ 433197 w 5453729"/>
                <a:gd name="connsiteY99" fmla="*/ 743236 h 812387"/>
                <a:gd name="connsiteX100" fmla="*/ 448342 w 5453729"/>
                <a:gd name="connsiteY100" fmla="*/ 694468 h 812387"/>
                <a:gd name="connsiteX101" fmla="*/ 185833 w 5453729"/>
                <a:gd name="connsiteY101" fmla="*/ 710279 h 812387"/>
                <a:gd name="connsiteX102" fmla="*/ 319945 w 5453729"/>
                <a:gd name="connsiteY102" fmla="*/ 20479 h 81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453729" h="812387">
                  <a:moveTo>
                    <a:pt x="5395722" y="166592"/>
                  </a:moveTo>
                  <a:cubicBezTo>
                    <a:pt x="5414487" y="128016"/>
                    <a:pt x="5433156" y="90583"/>
                    <a:pt x="5453730" y="54388"/>
                  </a:cubicBezTo>
                  <a:cubicBezTo>
                    <a:pt x="5433537" y="30575"/>
                    <a:pt x="5366862" y="0"/>
                    <a:pt x="5285328" y="0"/>
                  </a:cubicBezTo>
                  <a:cubicBezTo>
                    <a:pt x="5113115" y="0"/>
                    <a:pt x="5002816" y="107633"/>
                    <a:pt x="4977384" y="237839"/>
                  </a:cubicBezTo>
                  <a:cubicBezTo>
                    <a:pt x="4924330" y="510826"/>
                    <a:pt x="5274660" y="445198"/>
                    <a:pt x="5239417" y="626459"/>
                  </a:cubicBezTo>
                  <a:cubicBezTo>
                    <a:pt x="5224272" y="704564"/>
                    <a:pt x="5154264" y="744188"/>
                    <a:pt x="5083969" y="744188"/>
                  </a:cubicBezTo>
                  <a:cubicBezTo>
                    <a:pt x="5005864" y="744188"/>
                    <a:pt x="4953667" y="697802"/>
                    <a:pt x="4951953" y="619601"/>
                  </a:cubicBezTo>
                  <a:lnTo>
                    <a:pt x="4930331" y="619601"/>
                  </a:lnTo>
                  <a:cubicBezTo>
                    <a:pt x="4914138" y="668274"/>
                    <a:pt x="4892421" y="715899"/>
                    <a:pt x="4869561" y="763429"/>
                  </a:cubicBezTo>
                  <a:cubicBezTo>
                    <a:pt x="4916234" y="797433"/>
                    <a:pt x="4980147" y="812197"/>
                    <a:pt x="5042535" y="812197"/>
                  </a:cubicBezTo>
                  <a:cubicBezTo>
                    <a:pt x="5217986" y="812197"/>
                    <a:pt x="5362956" y="707993"/>
                    <a:pt x="5391055" y="562928"/>
                  </a:cubicBezTo>
                  <a:cubicBezTo>
                    <a:pt x="5441537" y="303562"/>
                    <a:pt x="5091589" y="331851"/>
                    <a:pt x="5121307" y="178975"/>
                  </a:cubicBezTo>
                  <a:cubicBezTo>
                    <a:pt x="5133880" y="114395"/>
                    <a:pt x="5177981" y="67913"/>
                    <a:pt x="5267516" y="67913"/>
                  </a:cubicBezTo>
                  <a:cubicBezTo>
                    <a:pt x="5332095" y="67913"/>
                    <a:pt x="5367624" y="106490"/>
                    <a:pt x="5378577" y="166592"/>
                  </a:cubicBezTo>
                  <a:lnTo>
                    <a:pt x="5395627" y="166592"/>
                  </a:lnTo>
                  <a:close/>
                  <a:moveTo>
                    <a:pt x="4776692" y="659320"/>
                  </a:moveTo>
                  <a:cubicBezTo>
                    <a:pt x="4716209" y="707993"/>
                    <a:pt x="4627627" y="744284"/>
                    <a:pt x="4557427" y="744284"/>
                  </a:cubicBezTo>
                  <a:cubicBezTo>
                    <a:pt x="4382929" y="744284"/>
                    <a:pt x="4314254" y="608362"/>
                    <a:pt x="4351878" y="414719"/>
                  </a:cubicBezTo>
                  <a:cubicBezTo>
                    <a:pt x="4384262" y="248126"/>
                    <a:pt x="4495133" y="68008"/>
                    <a:pt x="4683157" y="68008"/>
                  </a:cubicBezTo>
                  <a:cubicBezTo>
                    <a:pt x="4756785" y="68008"/>
                    <a:pt x="4820889" y="111157"/>
                    <a:pt x="4850987" y="172307"/>
                  </a:cubicBezTo>
                  <a:lnTo>
                    <a:pt x="4866799" y="172307"/>
                  </a:lnTo>
                  <a:cubicBezTo>
                    <a:pt x="4883659" y="132779"/>
                    <a:pt x="4897851" y="94202"/>
                    <a:pt x="4915567" y="55626"/>
                  </a:cubicBezTo>
                  <a:cubicBezTo>
                    <a:pt x="4856893" y="19431"/>
                    <a:pt x="4770025" y="191"/>
                    <a:pt x="4695254" y="191"/>
                  </a:cubicBezTo>
                  <a:cubicBezTo>
                    <a:pt x="4448271" y="191"/>
                    <a:pt x="4218147" y="134874"/>
                    <a:pt x="4160806" y="430625"/>
                  </a:cubicBezTo>
                  <a:cubicBezTo>
                    <a:pt x="4115562" y="662845"/>
                    <a:pt x="4270058" y="812387"/>
                    <a:pt x="4512469" y="812387"/>
                  </a:cubicBezTo>
                  <a:cubicBezTo>
                    <a:pt x="4588384" y="812387"/>
                    <a:pt x="4671441" y="798862"/>
                    <a:pt x="4746212" y="763619"/>
                  </a:cubicBezTo>
                  <a:lnTo>
                    <a:pt x="4790028" y="666178"/>
                  </a:lnTo>
                  <a:lnTo>
                    <a:pt x="4776692" y="659416"/>
                  </a:lnTo>
                  <a:close/>
                  <a:moveTo>
                    <a:pt x="3802571" y="797433"/>
                  </a:moveTo>
                  <a:cubicBezTo>
                    <a:pt x="3831336" y="795147"/>
                    <a:pt x="3860387" y="791813"/>
                    <a:pt x="3888677" y="791813"/>
                  </a:cubicBezTo>
                  <a:cubicBezTo>
                    <a:pt x="3916966" y="791813"/>
                    <a:pt x="3944684" y="795147"/>
                    <a:pt x="3972497" y="797433"/>
                  </a:cubicBezTo>
                  <a:lnTo>
                    <a:pt x="4123468" y="20383"/>
                  </a:lnTo>
                  <a:cubicBezTo>
                    <a:pt x="4094798" y="22574"/>
                    <a:pt x="4065747" y="26003"/>
                    <a:pt x="4037457" y="26003"/>
                  </a:cubicBezTo>
                  <a:cubicBezTo>
                    <a:pt x="4009168" y="26003"/>
                    <a:pt x="3981450" y="22574"/>
                    <a:pt x="3953542" y="20383"/>
                  </a:cubicBezTo>
                  <a:lnTo>
                    <a:pt x="3802476" y="797433"/>
                  </a:lnTo>
                  <a:close/>
                  <a:moveTo>
                    <a:pt x="3625120" y="100775"/>
                  </a:moveTo>
                  <a:cubicBezTo>
                    <a:pt x="3694176" y="100775"/>
                    <a:pt x="3759518" y="108680"/>
                    <a:pt x="3824764" y="116586"/>
                  </a:cubicBezTo>
                  <a:cubicBezTo>
                    <a:pt x="3825526" y="100775"/>
                    <a:pt x="3825240" y="84868"/>
                    <a:pt x="3828574" y="67818"/>
                  </a:cubicBezTo>
                  <a:cubicBezTo>
                    <a:pt x="3831622" y="52006"/>
                    <a:pt x="3838194" y="36195"/>
                    <a:pt x="3843528" y="20288"/>
                  </a:cubicBezTo>
                  <a:lnTo>
                    <a:pt x="3260122" y="20288"/>
                  </a:lnTo>
                  <a:cubicBezTo>
                    <a:pt x="3259265" y="36195"/>
                    <a:pt x="3259646" y="51911"/>
                    <a:pt x="3256503" y="67818"/>
                  </a:cubicBezTo>
                  <a:cubicBezTo>
                    <a:pt x="3253168" y="84868"/>
                    <a:pt x="3246691" y="100679"/>
                    <a:pt x="3241358" y="116586"/>
                  </a:cubicBezTo>
                  <a:cubicBezTo>
                    <a:pt x="3301842" y="108680"/>
                    <a:pt x="3374803" y="100775"/>
                    <a:pt x="3455194" y="100775"/>
                  </a:cubicBezTo>
                  <a:lnTo>
                    <a:pt x="3319749" y="797433"/>
                  </a:lnTo>
                  <a:cubicBezTo>
                    <a:pt x="3348609" y="795147"/>
                    <a:pt x="3377565" y="791813"/>
                    <a:pt x="3405759" y="791813"/>
                  </a:cubicBezTo>
                  <a:cubicBezTo>
                    <a:pt x="3433953" y="791813"/>
                    <a:pt x="3461671" y="795147"/>
                    <a:pt x="3489674" y="797433"/>
                  </a:cubicBezTo>
                  <a:lnTo>
                    <a:pt x="3625025" y="100775"/>
                  </a:lnTo>
                  <a:close/>
                  <a:moveTo>
                    <a:pt x="3116676" y="166592"/>
                  </a:moveTo>
                  <a:cubicBezTo>
                    <a:pt x="3135535" y="128016"/>
                    <a:pt x="3154109" y="90583"/>
                    <a:pt x="3174778" y="54388"/>
                  </a:cubicBezTo>
                  <a:cubicBezTo>
                    <a:pt x="3154490" y="30575"/>
                    <a:pt x="3088005" y="0"/>
                    <a:pt x="3006376" y="0"/>
                  </a:cubicBezTo>
                  <a:cubicBezTo>
                    <a:pt x="2834164" y="0"/>
                    <a:pt x="2723769" y="107633"/>
                    <a:pt x="2698433" y="237839"/>
                  </a:cubicBezTo>
                  <a:cubicBezTo>
                    <a:pt x="2645378" y="510826"/>
                    <a:pt x="2995708" y="445198"/>
                    <a:pt x="2960561" y="626459"/>
                  </a:cubicBezTo>
                  <a:cubicBezTo>
                    <a:pt x="2945321" y="704564"/>
                    <a:pt x="2875312" y="744188"/>
                    <a:pt x="2805113" y="744188"/>
                  </a:cubicBezTo>
                  <a:cubicBezTo>
                    <a:pt x="2726912" y="744188"/>
                    <a:pt x="2674811" y="697802"/>
                    <a:pt x="2673001" y="619601"/>
                  </a:cubicBezTo>
                  <a:lnTo>
                    <a:pt x="2651379" y="619601"/>
                  </a:lnTo>
                  <a:cubicBezTo>
                    <a:pt x="2635091" y="668274"/>
                    <a:pt x="2613470" y="715899"/>
                    <a:pt x="2590610" y="763429"/>
                  </a:cubicBezTo>
                  <a:cubicBezTo>
                    <a:pt x="2637282" y="797433"/>
                    <a:pt x="2701290" y="812197"/>
                    <a:pt x="2763584" y="812197"/>
                  </a:cubicBezTo>
                  <a:cubicBezTo>
                    <a:pt x="2939129" y="812197"/>
                    <a:pt x="3084005" y="707993"/>
                    <a:pt x="3112199" y="562928"/>
                  </a:cubicBezTo>
                  <a:cubicBezTo>
                    <a:pt x="3162681" y="303562"/>
                    <a:pt x="2812828" y="331851"/>
                    <a:pt x="2842546" y="178975"/>
                  </a:cubicBezTo>
                  <a:cubicBezTo>
                    <a:pt x="2855119" y="114395"/>
                    <a:pt x="2899124" y="67913"/>
                    <a:pt x="2988660" y="67913"/>
                  </a:cubicBezTo>
                  <a:cubicBezTo>
                    <a:pt x="3053239" y="67913"/>
                    <a:pt x="3088767" y="106490"/>
                    <a:pt x="3099816" y="166592"/>
                  </a:cubicBezTo>
                  <a:lnTo>
                    <a:pt x="3116771" y="166592"/>
                  </a:lnTo>
                  <a:close/>
                  <a:moveTo>
                    <a:pt x="2287238" y="797433"/>
                  </a:moveTo>
                  <a:cubicBezTo>
                    <a:pt x="2316004" y="795147"/>
                    <a:pt x="2344960" y="791813"/>
                    <a:pt x="2373345" y="791813"/>
                  </a:cubicBezTo>
                  <a:cubicBezTo>
                    <a:pt x="2401729" y="791813"/>
                    <a:pt x="2429352" y="795147"/>
                    <a:pt x="2457164" y="797433"/>
                  </a:cubicBezTo>
                  <a:lnTo>
                    <a:pt x="2608231" y="20383"/>
                  </a:lnTo>
                  <a:cubicBezTo>
                    <a:pt x="2579465" y="22574"/>
                    <a:pt x="2550510" y="26003"/>
                    <a:pt x="2522220" y="26003"/>
                  </a:cubicBezTo>
                  <a:cubicBezTo>
                    <a:pt x="2493931" y="26003"/>
                    <a:pt x="2466213" y="22574"/>
                    <a:pt x="2438305" y="20383"/>
                  </a:cubicBezTo>
                  <a:lnTo>
                    <a:pt x="2287238" y="797433"/>
                  </a:lnTo>
                  <a:close/>
                  <a:moveTo>
                    <a:pt x="2206086" y="447485"/>
                  </a:moveTo>
                  <a:cubicBezTo>
                    <a:pt x="2177320" y="449675"/>
                    <a:pt x="2148364" y="453104"/>
                    <a:pt x="2120075" y="453104"/>
                  </a:cubicBezTo>
                  <a:cubicBezTo>
                    <a:pt x="2091785" y="453104"/>
                    <a:pt x="2064068" y="449675"/>
                    <a:pt x="2036255" y="447485"/>
                  </a:cubicBezTo>
                  <a:lnTo>
                    <a:pt x="1984820" y="712470"/>
                  </a:lnTo>
                  <a:cubicBezTo>
                    <a:pt x="1954530" y="728282"/>
                    <a:pt x="1910620" y="744188"/>
                    <a:pt x="1853946" y="744188"/>
                  </a:cubicBezTo>
                  <a:cubicBezTo>
                    <a:pt x="1681829" y="744188"/>
                    <a:pt x="1605058" y="626459"/>
                    <a:pt x="1643348" y="429292"/>
                  </a:cubicBezTo>
                  <a:cubicBezTo>
                    <a:pt x="1680401" y="238982"/>
                    <a:pt x="1806607" y="67913"/>
                    <a:pt x="1995678" y="67913"/>
                  </a:cubicBezTo>
                  <a:cubicBezTo>
                    <a:pt x="2085118" y="67913"/>
                    <a:pt x="2158937" y="107633"/>
                    <a:pt x="2196370" y="183452"/>
                  </a:cubicBezTo>
                  <a:lnTo>
                    <a:pt x="2212181" y="183452"/>
                  </a:lnTo>
                  <a:cubicBezTo>
                    <a:pt x="2224183" y="144971"/>
                    <a:pt x="2243233" y="105251"/>
                    <a:pt x="2266188" y="69056"/>
                  </a:cubicBezTo>
                  <a:cubicBezTo>
                    <a:pt x="2190655" y="20383"/>
                    <a:pt x="2103978" y="0"/>
                    <a:pt x="2006632" y="0"/>
                  </a:cubicBezTo>
                  <a:cubicBezTo>
                    <a:pt x="1744980" y="0"/>
                    <a:pt x="1510760" y="143827"/>
                    <a:pt x="1455992" y="425863"/>
                  </a:cubicBezTo>
                  <a:cubicBezTo>
                    <a:pt x="1404271" y="691991"/>
                    <a:pt x="1593818" y="812197"/>
                    <a:pt x="1832896" y="812197"/>
                  </a:cubicBezTo>
                  <a:cubicBezTo>
                    <a:pt x="1932623" y="812197"/>
                    <a:pt x="2037779" y="789527"/>
                    <a:pt x="2145316" y="761238"/>
                  </a:cubicBezTo>
                  <a:lnTo>
                    <a:pt x="2206276" y="447485"/>
                  </a:lnTo>
                  <a:close/>
                  <a:moveTo>
                    <a:pt x="1022033" y="67913"/>
                  </a:moveTo>
                  <a:cubicBezTo>
                    <a:pt x="1191959" y="67913"/>
                    <a:pt x="1227296" y="235553"/>
                    <a:pt x="1198817" y="381762"/>
                  </a:cubicBezTo>
                  <a:cubicBezTo>
                    <a:pt x="1162336" y="569690"/>
                    <a:pt x="1050227" y="744188"/>
                    <a:pt x="875824" y="744188"/>
                  </a:cubicBezTo>
                  <a:cubicBezTo>
                    <a:pt x="701421" y="744188"/>
                    <a:pt x="669417" y="587883"/>
                    <a:pt x="697992" y="440627"/>
                  </a:cubicBezTo>
                  <a:cubicBezTo>
                    <a:pt x="747332" y="186881"/>
                    <a:pt x="864394" y="67913"/>
                    <a:pt x="1021937" y="67913"/>
                  </a:cubicBezTo>
                  <a:moveTo>
                    <a:pt x="1382649" y="403193"/>
                  </a:moveTo>
                  <a:cubicBezTo>
                    <a:pt x="1415606" y="227552"/>
                    <a:pt x="1364742" y="0"/>
                    <a:pt x="1041940" y="0"/>
                  </a:cubicBezTo>
                  <a:cubicBezTo>
                    <a:pt x="759905" y="0"/>
                    <a:pt x="560165" y="182404"/>
                    <a:pt x="516350" y="407765"/>
                  </a:cubicBezTo>
                  <a:cubicBezTo>
                    <a:pt x="466344" y="664940"/>
                    <a:pt x="606552" y="812197"/>
                    <a:pt x="856964" y="812197"/>
                  </a:cubicBezTo>
                  <a:cubicBezTo>
                    <a:pt x="1134523" y="812197"/>
                    <a:pt x="1340930" y="624173"/>
                    <a:pt x="1382744" y="403289"/>
                  </a:cubicBezTo>
                  <a:moveTo>
                    <a:pt x="319850" y="20479"/>
                  </a:moveTo>
                  <a:cubicBezTo>
                    <a:pt x="291084" y="22669"/>
                    <a:pt x="262128" y="26098"/>
                    <a:pt x="233839" y="26098"/>
                  </a:cubicBezTo>
                  <a:cubicBezTo>
                    <a:pt x="205550" y="26098"/>
                    <a:pt x="177832" y="22669"/>
                    <a:pt x="149924" y="20479"/>
                  </a:cubicBezTo>
                  <a:lnTo>
                    <a:pt x="0" y="791909"/>
                  </a:lnTo>
                  <a:lnTo>
                    <a:pt x="429292" y="791909"/>
                  </a:lnTo>
                  <a:cubicBezTo>
                    <a:pt x="430149" y="776002"/>
                    <a:pt x="430054" y="759047"/>
                    <a:pt x="433197" y="743236"/>
                  </a:cubicBezTo>
                  <a:cubicBezTo>
                    <a:pt x="436150" y="727424"/>
                    <a:pt x="442817" y="710374"/>
                    <a:pt x="448342" y="694468"/>
                  </a:cubicBezTo>
                  <a:cubicBezTo>
                    <a:pt x="369761" y="702374"/>
                    <a:pt x="284321" y="710279"/>
                    <a:pt x="185833" y="710279"/>
                  </a:cubicBezTo>
                  <a:lnTo>
                    <a:pt x="319945" y="20479"/>
                  </a:lnTo>
                  <a:close/>
                </a:path>
              </a:pathLst>
            </a:custGeom>
            <a:solidFill>
              <a:srgbClr val="FFFFFF"/>
            </a:solidFill>
            <a:ln w="9525" cap="flat">
              <a:noFill/>
              <a:prstDash val="solid"/>
              <a:miter/>
            </a:ln>
          </p:spPr>
          <p:txBody>
            <a:bodyPr rtlCol="0" anchor="ctr"/>
            <a:lstStyle/>
            <a:p>
              <a:endParaRPr lang="fr-FR"/>
            </a:p>
          </p:txBody>
        </p:sp>
      </p:grpSp>
      <p:cxnSp>
        <p:nvCxnSpPr>
          <p:cNvPr id="25" name="Connecteur droit 24">
            <a:extLst>
              <a:ext uri="{FF2B5EF4-FFF2-40B4-BE49-F238E27FC236}">
                <a16:creationId xmlns:a16="http://schemas.microsoft.com/office/drawing/2014/main" id="{8DBA80BC-681C-1755-E087-E5FD9458B939}"/>
              </a:ext>
            </a:extLst>
          </p:cNvPr>
          <p:cNvCxnSpPr>
            <a:cxnSpLocks/>
          </p:cNvCxnSpPr>
          <p:nvPr userDrawn="1"/>
        </p:nvCxnSpPr>
        <p:spPr>
          <a:xfrm>
            <a:off x="714696" y="4951245"/>
            <a:ext cx="395922" cy="0"/>
          </a:xfrm>
          <a:prstGeom prst="line">
            <a:avLst/>
          </a:prstGeom>
          <a:ln w="50800" cap="rnd">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60220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 Text | title subtitle text">
    <p:spTree>
      <p:nvGrpSpPr>
        <p:cNvPr id="1" name=""/>
        <p:cNvGrpSpPr/>
        <p:nvPr/>
      </p:nvGrpSpPr>
      <p:grpSpPr>
        <a:xfrm>
          <a:off x="0" y="0"/>
          <a:ext cx="0" cy="0"/>
          <a:chOff x="0" y="0"/>
          <a:chExt cx="0" cy="0"/>
        </a:xfrm>
      </p:grpSpPr>
      <p:cxnSp>
        <p:nvCxnSpPr>
          <p:cNvPr id="12" name="Connecteur droit 11">
            <a:extLst>
              <a:ext uri="{FF2B5EF4-FFF2-40B4-BE49-F238E27FC236}">
                <a16:creationId xmlns:a16="http://schemas.microsoft.com/office/drawing/2014/main" id="{CF821602-6F5B-4E68-AC5C-4848E0840D6B}"/>
              </a:ext>
            </a:extLst>
          </p:cNvPr>
          <p:cNvCxnSpPr>
            <a:cxnSpLocks/>
          </p:cNvCxnSpPr>
          <p:nvPr userDrawn="1"/>
        </p:nvCxnSpPr>
        <p:spPr>
          <a:xfrm>
            <a:off x="409842" y="1272237"/>
            <a:ext cx="271995" cy="0"/>
          </a:xfrm>
          <a:prstGeom prst="line">
            <a:avLst/>
          </a:prstGeom>
          <a:ln w="47625" cap="rnd">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 name="Graphique 19">
            <a:extLst>
              <a:ext uri="{FF2B5EF4-FFF2-40B4-BE49-F238E27FC236}">
                <a16:creationId xmlns:a16="http://schemas.microsoft.com/office/drawing/2014/main" id="{C3BA387A-FB08-4E8F-9F19-13FE2C615755}"/>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8861" t="-3712" r="37096" b="61920"/>
          <a:stretch/>
        </p:blipFill>
        <p:spPr>
          <a:xfrm>
            <a:off x="6671647" y="-31080"/>
            <a:ext cx="5520353" cy="4448196"/>
          </a:xfrm>
          <a:prstGeom prst="rect">
            <a:avLst/>
          </a:prstGeom>
        </p:spPr>
      </p:pic>
      <p:pic>
        <p:nvPicPr>
          <p:cNvPr id="21" name="Graphique 20">
            <a:extLst>
              <a:ext uri="{FF2B5EF4-FFF2-40B4-BE49-F238E27FC236}">
                <a16:creationId xmlns:a16="http://schemas.microsoft.com/office/drawing/2014/main" id="{01F624E6-AAF3-4A9A-81BA-DB51253B3DB9}"/>
              </a:ext>
            </a:extLst>
          </p:cNvPr>
          <p:cNvPicPr>
            <a:picLocks noChangeAspect="1"/>
          </p:cNvPicPr>
          <p:nvPr userDrawn="1"/>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8861" t="-3712" r="64117" b="61920"/>
          <a:stretch/>
        </p:blipFill>
        <p:spPr>
          <a:xfrm rot="10800000">
            <a:off x="-1" y="1886193"/>
            <a:ext cx="2760176" cy="4448196"/>
          </a:xfrm>
          <a:prstGeom prst="rect">
            <a:avLst/>
          </a:prstGeom>
        </p:spPr>
      </p:pic>
      <p:sp>
        <p:nvSpPr>
          <p:cNvPr id="24" name="Ellipse 23">
            <a:extLst>
              <a:ext uri="{FF2B5EF4-FFF2-40B4-BE49-F238E27FC236}">
                <a16:creationId xmlns:a16="http://schemas.microsoft.com/office/drawing/2014/main" id="{C2CB58D9-9EFF-4A71-AC43-B9411F176ED5}"/>
              </a:ext>
            </a:extLst>
          </p:cNvPr>
          <p:cNvSpPr/>
          <p:nvPr userDrawn="1"/>
        </p:nvSpPr>
        <p:spPr>
          <a:xfrm>
            <a:off x="1340763" y="6592895"/>
            <a:ext cx="78647" cy="78647"/>
          </a:xfrm>
          <a:prstGeom prst="ellipse">
            <a:avLst/>
          </a:prstGeom>
          <a:solidFill>
            <a:schemeClr val="accent1">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a:extLst>
              <a:ext uri="{FF2B5EF4-FFF2-40B4-BE49-F238E27FC236}">
                <a16:creationId xmlns:a16="http://schemas.microsoft.com/office/drawing/2014/main" id="{D75F6318-4AF8-4C78-8C5D-D38F344AF06F}"/>
              </a:ext>
            </a:extLst>
          </p:cNvPr>
          <p:cNvSpPr>
            <a:spLocks noGrp="1"/>
          </p:cNvSpPr>
          <p:nvPr>
            <p:ph type="title" hasCustomPrompt="1"/>
          </p:nvPr>
        </p:nvSpPr>
        <p:spPr/>
        <p:txBody>
          <a:bodyPr/>
          <a:lstStyle>
            <a:lvl1pPr>
              <a:defRPr/>
            </a:lvl1pPr>
          </a:lstStyle>
          <a:p>
            <a:r>
              <a:rPr lang="en-GB"/>
              <a:t>Click to add title</a:t>
            </a:r>
          </a:p>
        </p:txBody>
      </p:sp>
      <p:sp>
        <p:nvSpPr>
          <p:cNvPr id="14" name="Espace réservé du texte 13">
            <a:extLst>
              <a:ext uri="{FF2B5EF4-FFF2-40B4-BE49-F238E27FC236}">
                <a16:creationId xmlns:a16="http://schemas.microsoft.com/office/drawing/2014/main" id="{09F99F1C-6B58-40E1-A2EF-ED51E7BFB669}"/>
              </a:ext>
            </a:extLst>
          </p:cNvPr>
          <p:cNvSpPr>
            <a:spLocks noGrp="1"/>
          </p:cNvSpPr>
          <p:nvPr>
            <p:ph type="body" sz="quarter" idx="12" hasCustomPrompt="1"/>
          </p:nvPr>
        </p:nvSpPr>
        <p:spPr>
          <a:xfrm>
            <a:off x="287337" y="917552"/>
            <a:ext cx="11617325" cy="294028"/>
          </a:xfrm>
          <a:prstGeom prst="rect">
            <a:avLst/>
          </a:prstGeom>
        </p:spPr>
        <p:txBody>
          <a:bodyPr lIns="72000">
            <a:normAutofit/>
          </a:bodyPr>
          <a:lstStyle>
            <a:lvl1pPr marL="0" indent="0">
              <a:buNone/>
              <a:defRPr sz="1600" b="0" cap="all" baseline="0">
                <a:solidFill>
                  <a:schemeClr val="accent1"/>
                </a:solidFill>
                <a:latin typeface="+mn-lt"/>
                <a:cs typeface="Quire Sans" panose="020B0502040400020003" pitchFamily="34" charset="0"/>
              </a:defRPr>
            </a:lvl1pPr>
          </a:lstStyle>
          <a:p>
            <a:pPr lvl="0"/>
            <a:r>
              <a:rPr lang="en-GB"/>
              <a:t>Click to add sub title</a:t>
            </a:r>
          </a:p>
        </p:txBody>
      </p:sp>
      <p:sp>
        <p:nvSpPr>
          <p:cNvPr id="8" name="Espace réservé du numéro de diapositive 7">
            <a:extLst>
              <a:ext uri="{FF2B5EF4-FFF2-40B4-BE49-F238E27FC236}">
                <a16:creationId xmlns:a16="http://schemas.microsoft.com/office/drawing/2014/main" id="{B8F567F4-EA09-C338-D049-9C2E91D2F64E}"/>
              </a:ext>
            </a:extLst>
          </p:cNvPr>
          <p:cNvSpPr>
            <a:spLocks noGrp="1"/>
          </p:cNvSpPr>
          <p:nvPr>
            <p:ph type="sldNum" sz="quarter" idx="16"/>
          </p:nvPr>
        </p:nvSpPr>
        <p:spPr/>
        <p:txBody>
          <a:bodyPr/>
          <a:lstStyle/>
          <a:p>
            <a:fld id="{4BF46CD0-FBDC-4232-8F32-5100991AA633}" type="slidenum">
              <a:rPr lang="en-GB" smtClean="0"/>
              <a:pPr/>
              <a:t>‹Nº›</a:t>
            </a:fld>
            <a:endParaRPr lang="en-GB"/>
          </a:p>
        </p:txBody>
      </p:sp>
      <p:sp>
        <p:nvSpPr>
          <p:cNvPr id="11" name="Espace réservé du pied de page 10">
            <a:extLst>
              <a:ext uri="{FF2B5EF4-FFF2-40B4-BE49-F238E27FC236}">
                <a16:creationId xmlns:a16="http://schemas.microsoft.com/office/drawing/2014/main" id="{58B155ED-97D6-3C7F-101D-5AFD078E9120}"/>
              </a:ext>
            </a:extLst>
          </p:cNvPr>
          <p:cNvSpPr>
            <a:spLocks noGrp="1"/>
          </p:cNvSpPr>
          <p:nvPr>
            <p:ph type="ftr" sz="quarter" idx="17"/>
          </p:nvPr>
        </p:nvSpPr>
        <p:spPr>
          <a:xfrm>
            <a:off x="1569171" y="6549508"/>
            <a:ext cx="3771371" cy="169277"/>
          </a:xfrm>
        </p:spPr>
        <p:txBody>
          <a:bodyPr/>
          <a:lstStyle/>
          <a:p>
            <a:pPr>
              <a:spcBef>
                <a:spcPts val="3000"/>
              </a:spcBef>
              <a:buFont typeface="Malgun Gothic" panose="020B0503020000020004" pitchFamily="34" charset="-127"/>
              <a:buNone/>
            </a:pPr>
            <a:r>
              <a:rPr lang="en-GB"/>
              <a:t>Section title</a:t>
            </a:r>
          </a:p>
        </p:txBody>
      </p:sp>
      <p:sp>
        <p:nvSpPr>
          <p:cNvPr id="7" name="Espace réservé du texte 6">
            <a:extLst>
              <a:ext uri="{FF2B5EF4-FFF2-40B4-BE49-F238E27FC236}">
                <a16:creationId xmlns:a16="http://schemas.microsoft.com/office/drawing/2014/main" id="{9944C5AA-B436-81E8-8020-F4FA96F1A64B}"/>
              </a:ext>
            </a:extLst>
          </p:cNvPr>
          <p:cNvSpPr>
            <a:spLocks noGrp="1"/>
          </p:cNvSpPr>
          <p:nvPr>
            <p:ph type="body" sz="quarter" idx="20" hasCustomPrompt="1"/>
          </p:nvPr>
        </p:nvSpPr>
        <p:spPr>
          <a:xfrm>
            <a:off x="212725" y="1583488"/>
            <a:ext cx="11669203" cy="4891819"/>
          </a:xfrm>
        </p:spPr>
        <p:txBody>
          <a:body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pic>
        <p:nvPicPr>
          <p:cNvPr id="4" name="Imagen 3" descr="Logotipo, nombre de la empresa&#10;&#10;Descripción generada automáticamente">
            <a:extLst>
              <a:ext uri="{FF2B5EF4-FFF2-40B4-BE49-F238E27FC236}">
                <a16:creationId xmlns:a16="http://schemas.microsoft.com/office/drawing/2014/main" id="{23F30E9C-966F-A9C1-503E-5B8DA2A9B09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7724" y="5274512"/>
            <a:ext cx="2159122" cy="2165425"/>
          </a:xfrm>
          <a:prstGeom prst="rect">
            <a:avLst/>
          </a:prstGeom>
        </p:spPr>
      </p:pic>
    </p:spTree>
    <p:custDataLst>
      <p:tags r:id="rId1"/>
    </p:custDataLst>
    <p:extLst>
      <p:ext uri="{BB962C8B-B14F-4D97-AF65-F5344CB8AC3E}">
        <p14:creationId xmlns:p14="http://schemas.microsoft.com/office/powerpoint/2010/main" val="3096470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 Text | title only">
    <p:spTree>
      <p:nvGrpSpPr>
        <p:cNvPr id="1" name=""/>
        <p:cNvGrpSpPr/>
        <p:nvPr/>
      </p:nvGrpSpPr>
      <p:grpSpPr>
        <a:xfrm>
          <a:off x="0" y="0"/>
          <a:ext cx="0" cy="0"/>
          <a:chOff x="0" y="0"/>
          <a:chExt cx="0" cy="0"/>
        </a:xfrm>
      </p:grpSpPr>
      <p:pic>
        <p:nvPicPr>
          <p:cNvPr id="20" name="Graphique 19">
            <a:extLst>
              <a:ext uri="{FF2B5EF4-FFF2-40B4-BE49-F238E27FC236}">
                <a16:creationId xmlns:a16="http://schemas.microsoft.com/office/drawing/2014/main" id="{C3BA387A-FB08-4E8F-9F19-13FE2C615755}"/>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8861" t="-3712" r="37096" b="61920"/>
          <a:stretch/>
        </p:blipFill>
        <p:spPr>
          <a:xfrm>
            <a:off x="6671647" y="-31080"/>
            <a:ext cx="5520353" cy="4448196"/>
          </a:xfrm>
          <a:prstGeom prst="rect">
            <a:avLst/>
          </a:prstGeom>
        </p:spPr>
      </p:pic>
      <p:pic>
        <p:nvPicPr>
          <p:cNvPr id="21" name="Graphique 20">
            <a:extLst>
              <a:ext uri="{FF2B5EF4-FFF2-40B4-BE49-F238E27FC236}">
                <a16:creationId xmlns:a16="http://schemas.microsoft.com/office/drawing/2014/main" id="{01F624E6-AAF3-4A9A-81BA-DB51253B3DB9}"/>
              </a:ext>
            </a:extLst>
          </p:cNvPr>
          <p:cNvPicPr>
            <a:picLocks noChangeAspect="1"/>
          </p:cNvPicPr>
          <p:nvPr userDrawn="1"/>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8861" t="-3712" r="64117" b="61920"/>
          <a:stretch/>
        </p:blipFill>
        <p:spPr>
          <a:xfrm rot="10800000">
            <a:off x="-1" y="1886193"/>
            <a:ext cx="2760176" cy="4448196"/>
          </a:xfrm>
          <a:prstGeom prst="rect">
            <a:avLst/>
          </a:prstGeom>
        </p:spPr>
      </p:pic>
      <p:sp>
        <p:nvSpPr>
          <p:cNvPr id="24" name="Ellipse 23">
            <a:extLst>
              <a:ext uri="{FF2B5EF4-FFF2-40B4-BE49-F238E27FC236}">
                <a16:creationId xmlns:a16="http://schemas.microsoft.com/office/drawing/2014/main" id="{C2CB58D9-9EFF-4A71-AC43-B9411F176ED5}"/>
              </a:ext>
            </a:extLst>
          </p:cNvPr>
          <p:cNvSpPr/>
          <p:nvPr userDrawn="1"/>
        </p:nvSpPr>
        <p:spPr>
          <a:xfrm>
            <a:off x="1340763" y="6592895"/>
            <a:ext cx="78647" cy="78647"/>
          </a:xfrm>
          <a:prstGeom prst="ellipse">
            <a:avLst/>
          </a:prstGeom>
          <a:solidFill>
            <a:schemeClr val="accent1">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space réservé du numéro de diapositive 7">
            <a:extLst>
              <a:ext uri="{FF2B5EF4-FFF2-40B4-BE49-F238E27FC236}">
                <a16:creationId xmlns:a16="http://schemas.microsoft.com/office/drawing/2014/main" id="{B8F567F4-EA09-C338-D049-9C2E91D2F64E}"/>
              </a:ext>
            </a:extLst>
          </p:cNvPr>
          <p:cNvSpPr>
            <a:spLocks noGrp="1"/>
          </p:cNvSpPr>
          <p:nvPr>
            <p:ph type="sldNum" sz="quarter" idx="16"/>
          </p:nvPr>
        </p:nvSpPr>
        <p:spPr/>
        <p:txBody>
          <a:bodyPr/>
          <a:lstStyle/>
          <a:p>
            <a:fld id="{4BF46CD0-FBDC-4232-8F32-5100991AA633}" type="slidenum">
              <a:rPr lang="en-GB" smtClean="0"/>
              <a:pPr/>
              <a:t>‹Nº›</a:t>
            </a:fld>
            <a:endParaRPr lang="en-GB"/>
          </a:p>
        </p:txBody>
      </p:sp>
      <p:sp>
        <p:nvSpPr>
          <p:cNvPr id="3" name="Espace réservé pour une image  4">
            <a:extLst>
              <a:ext uri="{FF2B5EF4-FFF2-40B4-BE49-F238E27FC236}">
                <a16:creationId xmlns:a16="http://schemas.microsoft.com/office/drawing/2014/main" id="{94C7B19B-4B0E-8704-CCF9-ABB334D5CC68}"/>
              </a:ext>
            </a:extLst>
          </p:cNvPr>
          <p:cNvSpPr>
            <a:spLocks noGrp="1"/>
          </p:cNvSpPr>
          <p:nvPr>
            <p:ph type="pic" sz="quarter" idx="18"/>
          </p:nvPr>
        </p:nvSpPr>
        <p:spPr>
          <a:xfrm>
            <a:off x="5568950" y="6469380"/>
            <a:ext cx="1054100" cy="297520"/>
          </a:xfrm>
        </p:spPr>
        <p:txBody>
          <a:bodyPr/>
          <a:lstStyle>
            <a:lvl1pPr>
              <a:defRPr>
                <a:noFill/>
              </a:defRPr>
            </a:lvl1pPr>
          </a:lstStyle>
          <a:p>
            <a:endParaRPr lang="fr-FR"/>
          </a:p>
        </p:txBody>
      </p:sp>
      <p:cxnSp>
        <p:nvCxnSpPr>
          <p:cNvPr id="4" name="Connecteur droit 32">
            <a:extLst>
              <a:ext uri="{FF2B5EF4-FFF2-40B4-BE49-F238E27FC236}">
                <a16:creationId xmlns:a16="http://schemas.microsoft.com/office/drawing/2014/main" id="{0A968166-8483-8CE8-5DD4-89E2CE27D9A8}"/>
              </a:ext>
            </a:extLst>
          </p:cNvPr>
          <p:cNvCxnSpPr/>
          <p:nvPr userDrawn="1"/>
        </p:nvCxnSpPr>
        <p:spPr>
          <a:xfrm>
            <a:off x="409842" y="931569"/>
            <a:ext cx="271995" cy="0"/>
          </a:xfrm>
          <a:prstGeom prst="line">
            <a:avLst/>
          </a:prstGeom>
          <a:ln w="47625"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F261511B-6297-730A-4AF1-CF07B124E855}"/>
              </a:ext>
            </a:extLst>
          </p:cNvPr>
          <p:cNvSpPr>
            <a:spLocks noGrp="1"/>
          </p:cNvSpPr>
          <p:nvPr>
            <p:ph type="title" idx="10" hasCustomPrompt="1"/>
          </p:nvPr>
        </p:nvSpPr>
        <p:spPr>
          <a:xfrm>
            <a:off x="287866" y="382693"/>
            <a:ext cx="11616267" cy="495088"/>
          </a:xfrm>
        </p:spPr>
        <p:txBody>
          <a:bodyPr/>
          <a:lstStyle>
            <a:lvl1pPr>
              <a:defRPr/>
            </a:lvl1pPr>
          </a:lstStyle>
          <a:p>
            <a:r>
              <a:rPr lang="en-GB"/>
              <a:t>Click to add title</a:t>
            </a:r>
          </a:p>
        </p:txBody>
      </p:sp>
      <p:sp>
        <p:nvSpPr>
          <p:cNvPr id="2" name="Espace réservé du pied de page 10">
            <a:extLst>
              <a:ext uri="{FF2B5EF4-FFF2-40B4-BE49-F238E27FC236}">
                <a16:creationId xmlns:a16="http://schemas.microsoft.com/office/drawing/2014/main" id="{A61FBFFB-7D80-5A7E-0D20-D957370DD020}"/>
              </a:ext>
            </a:extLst>
          </p:cNvPr>
          <p:cNvSpPr>
            <a:spLocks noGrp="1"/>
          </p:cNvSpPr>
          <p:nvPr>
            <p:ph type="ftr" sz="quarter" idx="17"/>
          </p:nvPr>
        </p:nvSpPr>
        <p:spPr>
          <a:xfrm>
            <a:off x="1569171" y="6549508"/>
            <a:ext cx="3771371" cy="169277"/>
          </a:xfrm>
        </p:spPr>
        <p:txBody>
          <a:bodyPr/>
          <a:lstStyle/>
          <a:p>
            <a:pPr>
              <a:spcBef>
                <a:spcPts val="3000"/>
              </a:spcBef>
              <a:buFont typeface="Malgun Gothic" panose="020B0503020000020004" pitchFamily="34" charset="-127"/>
              <a:buNone/>
            </a:pPr>
            <a:r>
              <a:rPr lang="en-GB"/>
              <a:t>Section title</a:t>
            </a:r>
          </a:p>
        </p:txBody>
      </p:sp>
      <p:sp>
        <p:nvSpPr>
          <p:cNvPr id="6" name="Espace réservé du texte 6">
            <a:extLst>
              <a:ext uri="{FF2B5EF4-FFF2-40B4-BE49-F238E27FC236}">
                <a16:creationId xmlns:a16="http://schemas.microsoft.com/office/drawing/2014/main" id="{337E9829-218E-A25A-EC1C-122FCF6BA841}"/>
              </a:ext>
            </a:extLst>
          </p:cNvPr>
          <p:cNvSpPr>
            <a:spLocks noGrp="1"/>
          </p:cNvSpPr>
          <p:nvPr>
            <p:ph type="body" sz="quarter" idx="20" hasCustomPrompt="1"/>
          </p:nvPr>
        </p:nvSpPr>
        <p:spPr>
          <a:xfrm>
            <a:off x="212725" y="1583488"/>
            <a:ext cx="11669203" cy="4891819"/>
          </a:xfrm>
        </p:spPr>
        <p:txBody>
          <a:body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pic>
        <p:nvPicPr>
          <p:cNvPr id="7" name="Imagen 6" descr="Logotipo, nombre de la empresa&#10;&#10;Descripción generada automáticamente">
            <a:extLst>
              <a:ext uri="{FF2B5EF4-FFF2-40B4-BE49-F238E27FC236}">
                <a16:creationId xmlns:a16="http://schemas.microsoft.com/office/drawing/2014/main" id="{FEBB22E7-0FE1-540A-ACDE-733FAB6AAE1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5039" b="39979"/>
          <a:stretch/>
        </p:blipFill>
        <p:spPr>
          <a:xfrm>
            <a:off x="-8857" y="6421029"/>
            <a:ext cx="1578028" cy="394219"/>
          </a:xfrm>
          <a:prstGeom prst="rect">
            <a:avLst/>
          </a:prstGeom>
        </p:spPr>
      </p:pic>
    </p:spTree>
    <p:custDataLst>
      <p:tags r:id="rId1"/>
    </p:custDataLst>
    <p:extLst>
      <p:ext uri="{BB962C8B-B14F-4D97-AF65-F5344CB8AC3E}">
        <p14:creationId xmlns:p14="http://schemas.microsoft.com/office/powerpoint/2010/main" val="3146309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 Only footer | blank page">
    <p:spTree>
      <p:nvGrpSpPr>
        <p:cNvPr id="1" name=""/>
        <p:cNvGrpSpPr/>
        <p:nvPr/>
      </p:nvGrpSpPr>
      <p:grpSpPr>
        <a:xfrm>
          <a:off x="0" y="0"/>
          <a:ext cx="0" cy="0"/>
          <a:chOff x="0" y="0"/>
          <a:chExt cx="0" cy="0"/>
        </a:xfrm>
      </p:grpSpPr>
      <p:sp>
        <p:nvSpPr>
          <p:cNvPr id="24" name="Ellipse 23">
            <a:extLst>
              <a:ext uri="{FF2B5EF4-FFF2-40B4-BE49-F238E27FC236}">
                <a16:creationId xmlns:a16="http://schemas.microsoft.com/office/drawing/2014/main" id="{C2CB58D9-9EFF-4A71-AC43-B9411F176ED5}"/>
              </a:ext>
            </a:extLst>
          </p:cNvPr>
          <p:cNvSpPr/>
          <p:nvPr userDrawn="1"/>
        </p:nvSpPr>
        <p:spPr>
          <a:xfrm>
            <a:off x="1340763" y="6592895"/>
            <a:ext cx="78647" cy="78647"/>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space réservé du numéro de diapositive 7">
            <a:extLst>
              <a:ext uri="{FF2B5EF4-FFF2-40B4-BE49-F238E27FC236}">
                <a16:creationId xmlns:a16="http://schemas.microsoft.com/office/drawing/2014/main" id="{B8F567F4-EA09-C338-D049-9C2E91D2F64E}"/>
              </a:ext>
            </a:extLst>
          </p:cNvPr>
          <p:cNvSpPr>
            <a:spLocks noGrp="1"/>
          </p:cNvSpPr>
          <p:nvPr>
            <p:ph type="sldNum" sz="quarter" idx="16"/>
          </p:nvPr>
        </p:nvSpPr>
        <p:spPr/>
        <p:txBody>
          <a:bodyPr/>
          <a:lstStyle/>
          <a:p>
            <a:fld id="{4BF46CD0-FBDC-4232-8F32-5100991AA633}" type="slidenum">
              <a:rPr lang="en-GB" smtClean="0"/>
              <a:pPr/>
              <a:t>‹Nº›</a:t>
            </a:fld>
            <a:endParaRPr lang="en-GB"/>
          </a:p>
        </p:txBody>
      </p:sp>
      <p:sp>
        <p:nvSpPr>
          <p:cNvPr id="2" name="Espace réservé pour une image  4">
            <a:extLst>
              <a:ext uri="{FF2B5EF4-FFF2-40B4-BE49-F238E27FC236}">
                <a16:creationId xmlns:a16="http://schemas.microsoft.com/office/drawing/2014/main" id="{BC4AF937-9A6E-8BB4-573A-96A86B9FABD7}"/>
              </a:ext>
            </a:extLst>
          </p:cNvPr>
          <p:cNvSpPr>
            <a:spLocks noGrp="1"/>
          </p:cNvSpPr>
          <p:nvPr>
            <p:ph type="pic" sz="quarter" idx="18"/>
          </p:nvPr>
        </p:nvSpPr>
        <p:spPr>
          <a:xfrm>
            <a:off x="5568950" y="6469380"/>
            <a:ext cx="1054100" cy="297520"/>
          </a:xfrm>
        </p:spPr>
        <p:txBody>
          <a:bodyPr/>
          <a:lstStyle>
            <a:lvl1pPr>
              <a:defRPr>
                <a:noFill/>
              </a:defRPr>
            </a:lvl1pPr>
          </a:lstStyle>
          <a:p>
            <a:endParaRPr lang="fr-FR"/>
          </a:p>
        </p:txBody>
      </p:sp>
      <p:sp>
        <p:nvSpPr>
          <p:cNvPr id="3" name="Espace réservé du pied de page 10">
            <a:extLst>
              <a:ext uri="{FF2B5EF4-FFF2-40B4-BE49-F238E27FC236}">
                <a16:creationId xmlns:a16="http://schemas.microsoft.com/office/drawing/2014/main" id="{90F8065A-7A08-80A1-28BA-C5DA9EE33AE8}"/>
              </a:ext>
            </a:extLst>
          </p:cNvPr>
          <p:cNvSpPr>
            <a:spLocks noGrp="1"/>
          </p:cNvSpPr>
          <p:nvPr>
            <p:ph type="ftr" sz="quarter" idx="17"/>
          </p:nvPr>
        </p:nvSpPr>
        <p:spPr>
          <a:xfrm>
            <a:off x="1569171" y="6549508"/>
            <a:ext cx="3771371" cy="169277"/>
          </a:xfrm>
        </p:spPr>
        <p:txBody>
          <a:bodyPr/>
          <a:lstStyle/>
          <a:p>
            <a:pPr>
              <a:spcBef>
                <a:spcPts val="3000"/>
              </a:spcBef>
              <a:buFont typeface="Malgun Gothic" panose="020B0503020000020004" pitchFamily="34" charset="-127"/>
              <a:buNone/>
            </a:pPr>
            <a:r>
              <a:rPr lang="en-GB"/>
              <a:t>Section title</a:t>
            </a:r>
          </a:p>
        </p:txBody>
      </p:sp>
      <p:pic>
        <p:nvPicPr>
          <p:cNvPr id="4" name="Imagen 3" descr="Logotipo, nombre de la empresa&#10;&#10;Descripción generada automáticamente">
            <a:extLst>
              <a:ext uri="{FF2B5EF4-FFF2-40B4-BE49-F238E27FC236}">
                <a16:creationId xmlns:a16="http://schemas.microsoft.com/office/drawing/2014/main" id="{3B061013-4DCF-3D16-DD70-CC92A0ACC5E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5039" b="39979"/>
          <a:stretch/>
        </p:blipFill>
        <p:spPr>
          <a:xfrm>
            <a:off x="-8857" y="6421029"/>
            <a:ext cx="1578028" cy="394219"/>
          </a:xfrm>
          <a:prstGeom prst="rect">
            <a:avLst/>
          </a:prstGeom>
        </p:spPr>
      </p:pic>
    </p:spTree>
    <p:custDataLst>
      <p:tags r:id="rId1"/>
    </p:custDataLst>
    <p:extLst>
      <p:ext uri="{BB962C8B-B14F-4D97-AF65-F5344CB8AC3E}">
        <p14:creationId xmlns:p14="http://schemas.microsoft.com/office/powerpoint/2010/main" val="1960361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 Thank you">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5DA8362-FBB8-3740-48AF-974524370FEC}"/>
              </a:ext>
            </a:extLst>
          </p:cNvPr>
          <p:cNvSpPr/>
          <p:nvPr userDrawn="1"/>
        </p:nvSpPr>
        <p:spPr>
          <a:xfrm>
            <a:off x="-20320" y="0"/>
            <a:ext cx="2981460" cy="6858000"/>
          </a:xfrm>
          <a:prstGeom prst="rect">
            <a:avLst/>
          </a:prstGeom>
          <a:gradFill>
            <a:gsLst>
              <a:gs pos="0">
                <a:srgbClr val="FFFFFF"/>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 avec coins arrondis en haut 5">
            <a:extLst>
              <a:ext uri="{FF2B5EF4-FFF2-40B4-BE49-F238E27FC236}">
                <a16:creationId xmlns:a16="http://schemas.microsoft.com/office/drawing/2014/main" id="{BEEBB81D-917B-BBDB-735A-E5AA289A871C}"/>
              </a:ext>
            </a:extLst>
          </p:cNvPr>
          <p:cNvSpPr/>
          <p:nvPr userDrawn="1"/>
        </p:nvSpPr>
        <p:spPr>
          <a:xfrm>
            <a:off x="7402333" y="2088084"/>
            <a:ext cx="3315694" cy="4769916"/>
          </a:xfrm>
          <a:prstGeom prst="round2SameRect">
            <a:avLst/>
          </a:prstGeom>
          <a:solidFill>
            <a:schemeClr val="bg1"/>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noAutofit/>
          </a:bodyPr>
          <a:lstStyle/>
          <a:p>
            <a:pPr algn="l">
              <a:buClr>
                <a:schemeClr val="accent4"/>
              </a:buClr>
            </a:pPr>
            <a:endParaRPr lang="en-GB" sz="1200" err="1">
              <a:solidFill>
                <a:schemeClr val="bg1">
                  <a:lumMod val="100000"/>
                </a:schemeClr>
              </a:solidFill>
              <a:latin typeface="Segoe UI Semilight" panose="020B0402040204020203" pitchFamily="34" charset="0"/>
            </a:endParaRPr>
          </a:p>
        </p:txBody>
      </p:sp>
      <p:sp>
        <p:nvSpPr>
          <p:cNvPr id="15" name="ZoneTexte 14">
            <a:extLst>
              <a:ext uri="{FF2B5EF4-FFF2-40B4-BE49-F238E27FC236}">
                <a16:creationId xmlns:a16="http://schemas.microsoft.com/office/drawing/2014/main" id="{564C6C0C-2F7A-5EEF-9CB8-9744437A8217}"/>
              </a:ext>
            </a:extLst>
          </p:cNvPr>
          <p:cNvSpPr txBox="1"/>
          <p:nvPr userDrawn="1"/>
        </p:nvSpPr>
        <p:spPr>
          <a:xfrm>
            <a:off x="7402333" y="4035343"/>
            <a:ext cx="3315694" cy="1600438"/>
          </a:xfrm>
          <a:prstGeom prst="rect">
            <a:avLst/>
          </a:prstGeom>
          <a:noFill/>
          <a:effectLst/>
        </p:spPr>
        <p:txBody>
          <a:bodyPr wrap="square">
            <a:spAutoFit/>
          </a:bodyPr>
          <a:lstStyle/>
          <a:p>
            <a:pPr algn="ctr"/>
            <a:r>
              <a:rPr lang="en-GB" sz="1200" dirty="0" err="1">
                <a:solidFill>
                  <a:schemeClr val="accent1"/>
                </a:solidFill>
              </a:rPr>
              <a:t>Contacto</a:t>
            </a:r>
            <a:r>
              <a:rPr lang="en-GB" sz="1200" dirty="0">
                <a:solidFill>
                  <a:schemeClr val="accent1"/>
                </a:solidFill>
              </a:rPr>
              <a:t>: Valentina Cortes Herrera</a:t>
            </a:r>
          </a:p>
          <a:p>
            <a:pPr algn="ctr"/>
            <a:r>
              <a:rPr lang="en-GB" sz="1200" dirty="0" err="1">
                <a:solidFill>
                  <a:schemeClr val="accent1"/>
                </a:solidFill>
              </a:rPr>
              <a:t>Teléfono</a:t>
            </a:r>
            <a:r>
              <a:rPr lang="en-GB" sz="1200" dirty="0">
                <a:solidFill>
                  <a:schemeClr val="accent1"/>
                </a:solidFill>
              </a:rPr>
              <a:t>: 56 9 8458 5576 / 56 9 4291 0270</a:t>
            </a:r>
          </a:p>
          <a:p>
            <a:pPr algn="ctr"/>
            <a:endParaRPr lang="en-GB" sz="1200" dirty="0">
              <a:solidFill>
                <a:schemeClr val="accent1"/>
              </a:solidFill>
            </a:endParaRPr>
          </a:p>
          <a:p>
            <a:pPr algn="ctr"/>
            <a:r>
              <a:rPr lang="en-GB" sz="1200" dirty="0" err="1">
                <a:solidFill>
                  <a:schemeClr val="accent1"/>
                </a:solidFill>
              </a:rPr>
              <a:t>Correo</a:t>
            </a:r>
            <a:r>
              <a:rPr lang="en-GB" sz="1200" dirty="0">
                <a:solidFill>
                  <a:schemeClr val="accent1"/>
                </a:solidFill>
              </a:rPr>
              <a:t>: </a:t>
            </a:r>
            <a:r>
              <a:rPr lang="en-GB" sz="1200" dirty="0">
                <a:solidFill>
                  <a:schemeClr val="accent1"/>
                </a:solidFill>
                <a:hlinkClick r:id="rId3"/>
              </a:rPr>
              <a:t>gerencia@vgservice.cl</a:t>
            </a:r>
            <a:endParaRPr lang="en-GB" sz="1200" dirty="0">
              <a:solidFill>
                <a:schemeClr val="accent1"/>
              </a:solidFill>
            </a:endParaRPr>
          </a:p>
          <a:p>
            <a:pPr algn="ctr"/>
            <a:r>
              <a:rPr lang="en-GB" sz="1200" dirty="0">
                <a:solidFill>
                  <a:schemeClr val="accent1"/>
                </a:solidFill>
                <a:hlinkClick r:id="rId4"/>
              </a:rPr>
              <a:t>administracion@vgservice.cl</a:t>
            </a:r>
            <a:endParaRPr lang="en-GB" sz="1200" dirty="0">
              <a:solidFill>
                <a:schemeClr val="accent1"/>
              </a:solidFill>
            </a:endParaRPr>
          </a:p>
          <a:p>
            <a:pPr algn="ctr"/>
            <a:endParaRPr lang="en-GB" sz="1400" dirty="0">
              <a:solidFill>
                <a:schemeClr val="accent1"/>
              </a:solidFill>
            </a:endParaRPr>
          </a:p>
          <a:p>
            <a:pPr algn="ctr"/>
            <a:r>
              <a:rPr lang="en-GB" sz="1200" dirty="0" err="1">
                <a:solidFill>
                  <a:schemeClr val="accent1"/>
                </a:solidFill>
              </a:rPr>
              <a:t>Dirección</a:t>
            </a:r>
            <a:r>
              <a:rPr lang="en-GB" sz="1200" dirty="0">
                <a:solidFill>
                  <a:schemeClr val="accent1"/>
                </a:solidFill>
              </a:rPr>
              <a:t> </a:t>
            </a:r>
            <a:r>
              <a:rPr lang="en-GB" sz="1200" dirty="0" err="1">
                <a:solidFill>
                  <a:schemeClr val="accent1"/>
                </a:solidFill>
              </a:rPr>
              <a:t>Comercial</a:t>
            </a:r>
            <a:r>
              <a:rPr lang="en-GB" sz="1200" dirty="0">
                <a:solidFill>
                  <a:schemeClr val="accent1"/>
                </a:solidFill>
              </a:rPr>
              <a:t>: Benito Ocampo #10512  Antofagasta</a:t>
            </a:r>
          </a:p>
        </p:txBody>
      </p:sp>
      <p:sp>
        <p:nvSpPr>
          <p:cNvPr id="17" name="Espace réservé du texte 16">
            <a:extLst>
              <a:ext uri="{FF2B5EF4-FFF2-40B4-BE49-F238E27FC236}">
                <a16:creationId xmlns:a16="http://schemas.microsoft.com/office/drawing/2014/main" id="{52DB090C-FFA2-23A2-F680-1FDA58DBACDA}"/>
              </a:ext>
            </a:extLst>
          </p:cNvPr>
          <p:cNvSpPr>
            <a:spLocks noGrp="1"/>
          </p:cNvSpPr>
          <p:nvPr>
            <p:ph type="body" sz="quarter" idx="10" hasCustomPrompt="1"/>
          </p:nvPr>
        </p:nvSpPr>
        <p:spPr>
          <a:xfrm>
            <a:off x="6383734" y="650683"/>
            <a:ext cx="5352893" cy="1276350"/>
          </a:xfrm>
        </p:spPr>
        <p:txBody>
          <a:bodyPr anchor="ctr">
            <a:normAutofit/>
          </a:bodyPr>
          <a:lstStyle>
            <a:lvl1pPr marL="0" indent="0" algn="ctr">
              <a:buNone/>
              <a:defRPr sz="7200" b="1">
                <a:solidFill>
                  <a:schemeClr val="tx2"/>
                </a:solidFill>
                <a:effectLst>
                  <a:outerShdw blurRad="228600" algn="ctr" rotWithShape="0">
                    <a:prstClr val="black">
                      <a:alpha val="40000"/>
                    </a:prstClr>
                  </a:outerShdw>
                </a:effectLst>
                <a:latin typeface="+mj-lt"/>
              </a:defRPr>
            </a:lvl1pPr>
          </a:lstStyle>
          <a:p>
            <a:pPr lvl="0"/>
            <a:r>
              <a:rPr lang="en-GB" dirty="0"/>
              <a:t>GRACIAS</a:t>
            </a:r>
          </a:p>
        </p:txBody>
      </p:sp>
      <p:pic>
        <p:nvPicPr>
          <p:cNvPr id="19" name="Graphique 18">
            <a:extLst>
              <a:ext uri="{FF2B5EF4-FFF2-40B4-BE49-F238E27FC236}">
                <a16:creationId xmlns:a16="http://schemas.microsoft.com/office/drawing/2014/main" id="{2BB3CB78-B4DE-60B0-639A-3F46F122BA1A}"/>
              </a:ext>
            </a:extLst>
          </p:cNvPr>
          <p:cNvPicPr>
            <a:picLocks noChangeAspect="1"/>
          </p:cNvPicPr>
          <p:nvPr userDrawn="1"/>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8861" t="-3712" r="64117" b="61920"/>
          <a:stretch/>
        </p:blipFill>
        <p:spPr>
          <a:xfrm rot="10800000">
            <a:off x="-39325" y="1915040"/>
            <a:ext cx="2760176" cy="4448196"/>
          </a:xfrm>
          <a:prstGeom prst="rect">
            <a:avLst/>
          </a:prstGeom>
        </p:spPr>
      </p:pic>
      <p:pic>
        <p:nvPicPr>
          <p:cNvPr id="2" name="Imagen 1" descr="Logotipo, nombre de la empresa&#10;&#10;Descripción generada automáticamente">
            <a:extLst>
              <a:ext uri="{FF2B5EF4-FFF2-40B4-BE49-F238E27FC236}">
                <a16:creationId xmlns:a16="http://schemas.microsoft.com/office/drawing/2014/main" id="{C2D8C660-DCDF-38C0-E795-6F08681CF63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39751" y="1442538"/>
            <a:ext cx="3478276" cy="3488430"/>
          </a:xfrm>
          <a:prstGeom prst="rect">
            <a:avLst/>
          </a:prstGeom>
        </p:spPr>
      </p:pic>
    </p:spTree>
    <p:custDataLst>
      <p:tags r:id="rId1"/>
    </p:custDataLst>
    <p:extLst>
      <p:ext uri="{BB962C8B-B14F-4D97-AF65-F5344CB8AC3E}">
        <p14:creationId xmlns:p14="http://schemas.microsoft.com/office/powerpoint/2010/main" val="2076870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a:xfrm>
            <a:off x="12701" y="436084"/>
            <a:ext cx="12191999" cy="37240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either are not </a:t>
            </a:r>
          </a:p>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part of our corporate template or </a:t>
            </a:r>
          </a:p>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automatic ones.</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70731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97046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447572"/>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540000" y="6433200"/>
            <a:ext cx="2743200" cy="180000"/>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750278"/>
            <a:ext cx="0" cy="215444"/>
          </a:xfrm>
        </p:spPr>
        <p:txBody>
          <a:bodyPr/>
          <a:lstStyle>
            <a:lvl1pPr>
              <a:defRPr sz="100">
                <a:noFill/>
              </a:defRPr>
            </a:lvl1pPr>
          </a:lstStyle>
          <a:p>
            <a:r>
              <a:rPr lang="en-GB"/>
              <a:t>TITRE DE SECTION</a:t>
            </a:r>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‹Nº›</a:t>
            </a:fld>
            <a:endParaRPr lang="en-GB"/>
          </a:p>
        </p:txBody>
      </p:sp>
    </p:spTree>
    <p:custDataLst>
      <p:tags r:id="rId1"/>
    </p:custDataLst>
    <p:extLst>
      <p:ext uri="{BB962C8B-B14F-4D97-AF65-F5344CB8AC3E}">
        <p14:creationId xmlns:p14="http://schemas.microsoft.com/office/powerpoint/2010/main" val="4063363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6B7F6-98B1-EE4B-DAE6-6F8765766F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43C2AE8-D6F0-739F-8381-24B329CA4E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936F9DB-5B95-A8E3-3CA6-D5EF19790FB2}"/>
              </a:ext>
            </a:extLst>
          </p:cNvPr>
          <p:cNvSpPr>
            <a:spLocks noGrp="1"/>
          </p:cNvSpPr>
          <p:nvPr>
            <p:ph type="dt" sz="half" idx="10"/>
          </p:nvPr>
        </p:nvSpPr>
        <p:spPr/>
        <p:txBody>
          <a:bodyPr/>
          <a:lstStyle/>
          <a:p>
            <a:fld id="{1A4B7E2B-BE8B-41E4-BCD0-83940012FA92}" type="datetimeFigureOut">
              <a:rPr lang="es-ES" smtClean="0"/>
              <a:t>13/03/2023</a:t>
            </a:fld>
            <a:endParaRPr lang="es-ES"/>
          </a:p>
        </p:txBody>
      </p:sp>
      <p:sp>
        <p:nvSpPr>
          <p:cNvPr id="5" name="Marcador de pie de página 4">
            <a:extLst>
              <a:ext uri="{FF2B5EF4-FFF2-40B4-BE49-F238E27FC236}">
                <a16:creationId xmlns:a16="http://schemas.microsoft.com/office/drawing/2014/main" id="{FD3DD5AE-ADE1-46E8-34C6-82CBA179652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CC6248-4192-BE4D-AE77-3424B76B472B}"/>
              </a:ext>
            </a:extLst>
          </p:cNvPr>
          <p:cNvSpPr>
            <a:spLocks noGrp="1"/>
          </p:cNvSpPr>
          <p:nvPr>
            <p:ph type="sldNum" sz="quarter" idx="12"/>
          </p:nvPr>
        </p:nvSpPr>
        <p:spPr/>
        <p:txBody>
          <a:bodyPr/>
          <a:lstStyle/>
          <a:p>
            <a:fld id="{587183F6-452C-40F8-91B1-41BAA672AAAE}" type="slidenum">
              <a:rPr lang="es-ES" smtClean="0"/>
              <a:t>‹Nº›</a:t>
            </a:fld>
            <a:endParaRPr lang="es-ES"/>
          </a:p>
        </p:txBody>
      </p:sp>
      <p:pic>
        <p:nvPicPr>
          <p:cNvPr id="7" name="Imagen 6" descr="Logotipo, nombre de la empresa&#10;&#10;Descripción generada automáticamente">
            <a:extLst>
              <a:ext uri="{FF2B5EF4-FFF2-40B4-BE49-F238E27FC236}">
                <a16:creationId xmlns:a16="http://schemas.microsoft.com/office/drawing/2014/main" id="{197FB0E1-104A-BE7B-E79E-25AD8A01F7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5039" b="39979"/>
          <a:stretch/>
        </p:blipFill>
        <p:spPr>
          <a:xfrm>
            <a:off x="-8857" y="6421029"/>
            <a:ext cx="1578028" cy="394219"/>
          </a:xfrm>
          <a:prstGeom prst="rect">
            <a:avLst/>
          </a:prstGeom>
        </p:spPr>
      </p:pic>
    </p:spTree>
    <p:extLst>
      <p:ext uri="{BB962C8B-B14F-4D97-AF65-F5344CB8AC3E}">
        <p14:creationId xmlns:p14="http://schemas.microsoft.com/office/powerpoint/2010/main" val="854985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 title subtitle text white">
    <p:spTree>
      <p:nvGrpSpPr>
        <p:cNvPr id="1" name=""/>
        <p:cNvGrpSpPr/>
        <p:nvPr/>
      </p:nvGrpSpPr>
      <p:grpSpPr>
        <a:xfrm>
          <a:off x="0" y="0"/>
          <a:ext cx="0" cy="0"/>
          <a:chOff x="0" y="0"/>
          <a:chExt cx="0" cy="0"/>
        </a:xfrm>
      </p:grpSpPr>
      <p:cxnSp>
        <p:nvCxnSpPr>
          <p:cNvPr id="12" name="Connecteur droit 11">
            <a:extLst>
              <a:ext uri="{FF2B5EF4-FFF2-40B4-BE49-F238E27FC236}">
                <a16:creationId xmlns:a16="http://schemas.microsoft.com/office/drawing/2014/main" id="{CF821602-6F5B-4E68-AC5C-4848E0840D6B}"/>
              </a:ext>
            </a:extLst>
          </p:cNvPr>
          <p:cNvCxnSpPr>
            <a:cxnSpLocks/>
          </p:cNvCxnSpPr>
          <p:nvPr userDrawn="1"/>
        </p:nvCxnSpPr>
        <p:spPr>
          <a:xfrm>
            <a:off x="409842" y="1272237"/>
            <a:ext cx="271995" cy="0"/>
          </a:xfrm>
          <a:prstGeom prst="line">
            <a:avLst/>
          </a:prstGeom>
          <a:ln w="47625" cap="rnd">
            <a:solidFill>
              <a:srgbClr val="1A8841"/>
            </a:solidFill>
          </a:ln>
        </p:spPr>
        <p:style>
          <a:lnRef idx="1">
            <a:schemeClr val="accent1"/>
          </a:lnRef>
          <a:fillRef idx="0">
            <a:schemeClr val="accent1"/>
          </a:fillRef>
          <a:effectRef idx="0">
            <a:schemeClr val="accent1"/>
          </a:effectRef>
          <a:fontRef idx="minor">
            <a:schemeClr val="tx1"/>
          </a:fontRef>
        </p:style>
      </p:cxnSp>
      <p:pic>
        <p:nvPicPr>
          <p:cNvPr id="20" name="Graphique 19">
            <a:extLst>
              <a:ext uri="{FF2B5EF4-FFF2-40B4-BE49-F238E27FC236}">
                <a16:creationId xmlns:a16="http://schemas.microsoft.com/office/drawing/2014/main" id="{C3BA387A-FB08-4E8F-9F19-13FE2C615755}"/>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8861" t="-3712" r="37096" b="61920"/>
          <a:stretch/>
        </p:blipFill>
        <p:spPr>
          <a:xfrm>
            <a:off x="6671647" y="-31080"/>
            <a:ext cx="5520353" cy="4448196"/>
          </a:xfrm>
          <a:prstGeom prst="rect">
            <a:avLst/>
          </a:prstGeom>
        </p:spPr>
      </p:pic>
      <p:pic>
        <p:nvPicPr>
          <p:cNvPr id="21" name="Graphique 20">
            <a:extLst>
              <a:ext uri="{FF2B5EF4-FFF2-40B4-BE49-F238E27FC236}">
                <a16:creationId xmlns:a16="http://schemas.microsoft.com/office/drawing/2014/main" id="{01F624E6-AAF3-4A9A-81BA-DB51253B3DB9}"/>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8861" t="-3712" r="64117" b="61920"/>
          <a:stretch/>
        </p:blipFill>
        <p:spPr>
          <a:xfrm rot="10800000">
            <a:off x="-1" y="1886193"/>
            <a:ext cx="2760176" cy="4448196"/>
          </a:xfrm>
          <a:prstGeom prst="rect">
            <a:avLst/>
          </a:prstGeom>
        </p:spPr>
      </p:pic>
      <p:sp>
        <p:nvSpPr>
          <p:cNvPr id="24" name="Ellipse 23">
            <a:extLst>
              <a:ext uri="{FF2B5EF4-FFF2-40B4-BE49-F238E27FC236}">
                <a16:creationId xmlns:a16="http://schemas.microsoft.com/office/drawing/2014/main" id="{C2CB58D9-9EFF-4A71-AC43-B9411F176ED5}"/>
              </a:ext>
            </a:extLst>
          </p:cNvPr>
          <p:cNvSpPr/>
          <p:nvPr userDrawn="1"/>
        </p:nvSpPr>
        <p:spPr>
          <a:xfrm>
            <a:off x="1340763" y="6592895"/>
            <a:ext cx="78647" cy="78647"/>
          </a:xfrm>
          <a:prstGeom prst="ellipse">
            <a:avLst/>
          </a:prstGeom>
          <a:solidFill>
            <a:srgbClr val="1A8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space réservé du numéro de diapositive 7">
            <a:extLst>
              <a:ext uri="{FF2B5EF4-FFF2-40B4-BE49-F238E27FC236}">
                <a16:creationId xmlns:a16="http://schemas.microsoft.com/office/drawing/2014/main" id="{B8F567F4-EA09-C338-D049-9C2E91D2F64E}"/>
              </a:ext>
            </a:extLst>
          </p:cNvPr>
          <p:cNvSpPr>
            <a:spLocks noGrp="1"/>
          </p:cNvSpPr>
          <p:nvPr>
            <p:ph type="sldNum" sz="quarter" idx="16"/>
          </p:nvPr>
        </p:nvSpPr>
        <p:spPr/>
        <p:txBody>
          <a:bodyPr/>
          <a:lstStyle/>
          <a:p>
            <a:fld id="{4BF46CD0-FBDC-4232-8F32-5100991AA633}" type="slidenum">
              <a:rPr lang="en-US" smtClean="0"/>
              <a:pPr/>
              <a:t>‹Nº›</a:t>
            </a:fld>
            <a:endParaRPr lang="en-US" dirty="0"/>
          </a:p>
        </p:txBody>
      </p:sp>
      <p:sp>
        <p:nvSpPr>
          <p:cNvPr id="11" name="Espace réservé du pied de page 10">
            <a:extLst>
              <a:ext uri="{FF2B5EF4-FFF2-40B4-BE49-F238E27FC236}">
                <a16:creationId xmlns:a16="http://schemas.microsoft.com/office/drawing/2014/main" id="{58B155ED-97D6-3C7F-101D-5AFD078E9120}"/>
              </a:ext>
            </a:extLst>
          </p:cNvPr>
          <p:cNvSpPr>
            <a:spLocks noGrp="1"/>
          </p:cNvSpPr>
          <p:nvPr>
            <p:ph type="ftr" sz="quarter" idx="17"/>
          </p:nvPr>
        </p:nvSpPr>
        <p:spPr>
          <a:xfrm>
            <a:off x="1569171" y="6549508"/>
            <a:ext cx="3771371" cy="169277"/>
          </a:xfrm>
        </p:spPr>
        <p:txBody>
          <a:bodyPr/>
          <a:lstStyle/>
          <a:p>
            <a:pPr>
              <a:spcBef>
                <a:spcPts val="3000"/>
              </a:spcBef>
              <a:buFont typeface="Malgun Gothic" panose="020B0503020000020004" pitchFamily="34" charset="-127"/>
              <a:buNone/>
            </a:pPr>
            <a:r>
              <a:rPr lang="en-US"/>
              <a:t>Section title</a:t>
            </a:r>
            <a:endParaRPr lang="en-US" dirty="0"/>
          </a:p>
        </p:txBody>
      </p:sp>
      <p:sp>
        <p:nvSpPr>
          <p:cNvPr id="7" name="Espace réservé du texte 6">
            <a:extLst>
              <a:ext uri="{FF2B5EF4-FFF2-40B4-BE49-F238E27FC236}">
                <a16:creationId xmlns:a16="http://schemas.microsoft.com/office/drawing/2014/main" id="{9944C5AA-B436-81E8-8020-F4FA96F1A64B}"/>
              </a:ext>
            </a:extLst>
          </p:cNvPr>
          <p:cNvSpPr>
            <a:spLocks noGrp="1"/>
          </p:cNvSpPr>
          <p:nvPr>
            <p:ph type="body" sz="quarter" idx="20" hasCustomPrompt="1"/>
          </p:nvPr>
        </p:nvSpPr>
        <p:spPr>
          <a:xfrm>
            <a:off x="212725" y="1583488"/>
            <a:ext cx="11669203" cy="4891819"/>
          </a:xfrm>
        </p:spPr>
        <p:txBody>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en-US" dirty="0"/>
          </a:p>
        </p:txBody>
      </p:sp>
      <p:sp>
        <p:nvSpPr>
          <p:cNvPr id="3" name="Espace réservé du texte 13">
            <a:extLst>
              <a:ext uri="{FF2B5EF4-FFF2-40B4-BE49-F238E27FC236}">
                <a16:creationId xmlns:a16="http://schemas.microsoft.com/office/drawing/2014/main" id="{0361BEEB-4FC3-BA9C-A3B1-CE00AA1F463D}"/>
              </a:ext>
            </a:extLst>
          </p:cNvPr>
          <p:cNvSpPr>
            <a:spLocks noGrp="1"/>
          </p:cNvSpPr>
          <p:nvPr>
            <p:ph type="body" sz="quarter" idx="12" hasCustomPrompt="1"/>
          </p:nvPr>
        </p:nvSpPr>
        <p:spPr>
          <a:xfrm>
            <a:off x="287337" y="832306"/>
            <a:ext cx="11616267" cy="372543"/>
          </a:xfrm>
          <a:prstGeom prst="rect">
            <a:avLst/>
          </a:prstGeom>
        </p:spPr>
        <p:txBody>
          <a:bodyPr lIns="72000" anchor="ctr">
            <a:noAutofit/>
          </a:bodyPr>
          <a:lstStyle>
            <a:lvl1pPr marL="0" indent="0">
              <a:buFont typeface="Arial" panose="020B0604020202020204" pitchFamily="34" charset="0"/>
              <a:buChar char="​"/>
              <a:defRPr sz="1600" b="0" cap="all" baseline="0">
                <a:solidFill>
                  <a:schemeClr val="accent1"/>
                </a:solidFill>
                <a:latin typeface="+mn-lt"/>
                <a:cs typeface="Quire Sans" panose="020B0502040400020003" pitchFamily="34" charset="0"/>
              </a:defRPr>
            </a:lvl1pPr>
            <a:lvl2pPr marL="0" indent="0">
              <a:buFont typeface="Arial" panose="020B0604020202020204" pitchFamily="34" charset="0"/>
              <a:buNone/>
              <a:defRPr sz="1600" b="0">
                <a:solidFill>
                  <a:schemeClr val="bg1"/>
                </a:solidFill>
                <a:latin typeface="+mn-lt"/>
              </a:defRPr>
            </a:lvl2pPr>
            <a:lvl3pPr marL="0" indent="0">
              <a:buFont typeface="Arial" panose="020B0604020202020204" pitchFamily="34" charset="0"/>
              <a:buChar char="​"/>
              <a:defRPr sz="1600" b="0">
                <a:solidFill>
                  <a:schemeClr val="bg1"/>
                </a:solidFill>
                <a:latin typeface="+mn-lt"/>
              </a:defRPr>
            </a:lvl3pPr>
            <a:lvl4pPr marL="0" indent="0">
              <a:buFont typeface="Arial" panose="020B0604020202020204" pitchFamily="34" charset="0"/>
              <a:buChar char="​"/>
              <a:defRPr sz="1600" b="0">
                <a:solidFill>
                  <a:schemeClr val="bg1"/>
                </a:solidFill>
                <a:latin typeface="+mn-lt"/>
              </a:defRPr>
            </a:lvl4pPr>
            <a:lvl5pPr marL="0" indent="0">
              <a:buFont typeface="Arial" panose="020B0604020202020204" pitchFamily="34" charset="0"/>
              <a:buChar char="​"/>
              <a:defRPr sz="1600" b="0">
                <a:solidFill>
                  <a:schemeClr val="bg1"/>
                </a:solidFill>
                <a:latin typeface="+mn-lt"/>
              </a:defRPr>
            </a:lvl5pPr>
            <a:lvl6pPr marL="0" indent="0">
              <a:buFont typeface="Arial" panose="020B0604020202020204" pitchFamily="34" charset="0"/>
              <a:buChar char="​"/>
              <a:defRPr sz="1600" b="0">
                <a:solidFill>
                  <a:schemeClr val="bg1"/>
                </a:solidFill>
                <a:latin typeface="+mn-lt"/>
              </a:defRPr>
            </a:lvl6pPr>
            <a:lvl7pPr marL="0" indent="0">
              <a:buFont typeface="Arial" panose="020B0604020202020204" pitchFamily="34" charset="0"/>
              <a:buChar char="​"/>
              <a:defRPr sz="1600" b="0">
                <a:solidFill>
                  <a:schemeClr val="bg1"/>
                </a:solidFill>
                <a:latin typeface="+mn-lt"/>
              </a:defRPr>
            </a:lvl7pPr>
            <a:lvl8pPr marL="0" indent="0">
              <a:buFont typeface="Arial" panose="020B0604020202020204" pitchFamily="34" charset="0"/>
              <a:buChar char="​"/>
              <a:defRPr sz="1600" b="0">
                <a:solidFill>
                  <a:schemeClr val="bg1"/>
                </a:solidFill>
                <a:latin typeface="+mn-lt"/>
              </a:defRPr>
            </a:lvl8pPr>
            <a:lvl9pPr marL="0" indent="0">
              <a:buFont typeface="Arial" panose="020B0604020202020204" pitchFamily="34" charset="0"/>
              <a:buChar char="​"/>
              <a:defRPr sz="1600" b="0">
                <a:solidFill>
                  <a:schemeClr val="bg1"/>
                </a:solidFill>
                <a:latin typeface="+mn-lt"/>
              </a:defRPr>
            </a:lvl9pPr>
          </a:lstStyle>
          <a:p>
            <a:pPr lvl="0"/>
            <a:r>
              <a:rPr lang="en-US"/>
              <a:t>Click to add subtitle</a:t>
            </a:r>
            <a:endParaRPr lang="en-US" dirty="0"/>
          </a:p>
        </p:txBody>
      </p:sp>
      <p:sp>
        <p:nvSpPr>
          <p:cNvPr id="4" name="Titre 3">
            <a:extLst>
              <a:ext uri="{FF2B5EF4-FFF2-40B4-BE49-F238E27FC236}">
                <a16:creationId xmlns:a16="http://schemas.microsoft.com/office/drawing/2014/main" id="{AB3BD377-255E-C72F-8B83-9457ED445CD4}"/>
              </a:ext>
            </a:extLst>
          </p:cNvPr>
          <p:cNvSpPr>
            <a:spLocks noGrp="1"/>
          </p:cNvSpPr>
          <p:nvPr>
            <p:ph type="title" hasCustomPrompt="1"/>
          </p:nvPr>
        </p:nvSpPr>
        <p:spPr/>
        <p:txBody>
          <a:bodyPr/>
          <a:lstStyle/>
          <a:p>
            <a:r>
              <a:rPr lang="en-US"/>
              <a:t>Click to add title</a:t>
            </a:r>
            <a:endParaRPr lang="en-US" dirty="0"/>
          </a:p>
        </p:txBody>
      </p:sp>
      <p:pic>
        <p:nvPicPr>
          <p:cNvPr id="6" name="Imagen 5" descr="Logotipo, nombre de la empresa&#10;&#10;Descripción generada automáticamente">
            <a:extLst>
              <a:ext uri="{FF2B5EF4-FFF2-40B4-BE49-F238E27FC236}">
                <a16:creationId xmlns:a16="http://schemas.microsoft.com/office/drawing/2014/main" id="{BC4EE61A-9B9F-5435-3994-34F2693AE71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7724" y="5274512"/>
            <a:ext cx="2159122" cy="2165425"/>
          </a:xfrm>
          <a:prstGeom prst="rect">
            <a:avLst/>
          </a:prstGeom>
        </p:spPr>
      </p:pic>
    </p:spTree>
    <p:custDataLst>
      <p:tags r:id="rId1"/>
    </p:custDataLst>
    <p:extLst>
      <p:ext uri="{BB962C8B-B14F-4D97-AF65-F5344CB8AC3E}">
        <p14:creationId xmlns:p14="http://schemas.microsoft.com/office/powerpoint/2010/main" val="4145423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hapter">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2F38F47-C921-BB85-101F-7AD3C6F9FDDF}"/>
              </a:ext>
            </a:extLst>
          </p:cNvPr>
          <p:cNvSpPr/>
          <p:nvPr userDrawn="1"/>
        </p:nvSpPr>
        <p:spPr>
          <a:xfrm>
            <a:off x="808507" y="844949"/>
            <a:ext cx="4511020" cy="4511443"/>
          </a:xfrm>
          <a:prstGeom prst="ellipse">
            <a:avLst/>
          </a:prstGeom>
          <a:gradFill>
            <a:gsLst>
              <a:gs pos="0">
                <a:schemeClr val="tx2"/>
              </a:gs>
              <a:gs pos="100000">
                <a:schemeClr val="bg2"/>
              </a:gs>
            </a:gsLst>
            <a:lin ang="5400000" scaled="1"/>
          </a:gra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noAutofit/>
          </a:bodyPr>
          <a:lstStyle/>
          <a:p>
            <a:pPr algn="l">
              <a:buClr>
                <a:schemeClr val="accent4"/>
              </a:buClr>
            </a:pPr>
            <a:endParaRPr lang="en-US" sz="1200" dirty="0" err="1">
              <a:solidFill>
                <a:schemeClr val="bg1">
                  <a:lumMod val="100000"/>
                </a:schemeClr>
              </a:solidFill>
              <a:latin typeface="Segoe UI Semilight" panose="020B0402040204020203" pitchFamily="34" charset="0"/>
            </a:endParaRPr>
          </a:p>
        </p:txBody>
      </p:sp>
      <p:pic>
        <p:nvPicPr>
          <p:cNvPr id="17" name="Graphique 16">
            <a:extLst>
              <a:ext uri="{FF2B5EF4-FFF2-40B4-BE49-F238E27FC236}">
                <a16:creationId xmlns:a16="http://schemas.microsoft.com/office/drawing/2014/main" id="{2A921758-2357-E2E4-7B6A-D082EAFFCDA3}"/>
              </a:ext>
            </a:extLst>
          </p:cNvPr>
          <p:cNvPicPr>
            <a:picLocks noGrp="1" noRot="1" noChangeAspect="1" noMove="1" noResize="1" noEditPoints="1" noAdjustHandles="1" noChangeArrowheads="1" noChangeShapeType="1" noCrop="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8861" t="-3712" r="37096" b="61920"/>
          <a:stretch/>
        </p:blipFill>
        <p:spPr>
          <a:xfrm>
            <a:off x="6671647" y="-31080"/>
            <a:ext cx="5520353" cy="4448196"/>
          </a:xfrm>
          <a:prstGeom prst="rect">
            <a:avLst/>
          </a:prstGeom>
        </p:spPr>
      </p:pic>
      <p:pic>
        <p:nvPicPr>
          <p:cNvPr id="18" name="Graphique 17">
            <a:extLst>
              <a:ext uri="{FF2B5EF4-FFF2-40B4-BE49-F238E27FC236}">
                <a16:creationId xmlns:a16="http://schemas.microsoft.com/office/drawing/2014/main" id="{DA05AF54-C2F8-B447-E830-1EC08F33AC0E}"/>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8861" t="-3712" r="64117" b="61920"/>
          <a:stretch/>
        </p:blipFill>
        <p:spPr>
          <a:xfrm rot="10800000">
            <a:off x="-1" y="1886193"/>
            <a:ext cx="2760176" cy="4448196"/>
          </a:xfrm>
          <a:prstGeom prst="rect">
            <a:avLst/>
          </a:prstGeom>
        </p:spPr>
      </p:pic>
      <p:sp>
        <p:nvSpPr>
          <p:cNvPr id="3" name="Espace réservé pour une image  2">
            <a:extLst>
              <a:ext uri="{FF2B5EF4-FFF2-40B4-BE49-F238E27FC236}">
                <a16:creationId xmlns:a16="http://schemas.microsoft.com/office/drawing/2014/main" id="{E0FD4F7F-6DD8-9D49-9E21-5D29466BC079}"/>
              </a:ext>
            </a:extLst>
          </p:cNvPr>
          <p:cNvSpPr>
            <a:spLocks noGrp="1"/>
          </p:cNvSpPr>
          <p:nvPr>
            <p:ph type="pic" sz="quarter" idx="12"/>
          </p:nvPr>
        </p:nvSpPr>
        <p:spPr>
          <a:xfrm>
            <a:off x="820480" y="844949"/>
            <a:ext cx="4406468" cy="4406468"/>
          </a:xfrm>
          <a:prstGeom prst="ellipse">
            <a:avLst/>
          </a:prstGeom>
          <a:solidFill>
            <a:schemeClr val="accent3"/>
          </a:solidFill>
          <a:effectLst/>
        </p:spPr>
        <p:txBody>
          <a:bodyPr tIns="720000" anchor="ctr" anchorCtr="1"/>
          <a:lstStyle>
            <a:lvl1pPr marL="0" indent="0" algn="ctr">
              <a:buNone/>
              <a:defRPr>
                <a:solidFill>
                  <a:schemeClr val="bg1"/>
                </a:solidFill>
              </a:defRPr>
            </a:lvl1pPr>
          </a:lstStyle>
          <a:p>
            <a:pPr marL="87313" marR="0" lvl="0" indent="-87313" algn="ctr" defTabSz="914400" rtl="0" eaLnBrk="1" fontAlgn="auto" latinLnBrk="0" hangingPunct="1">
              <a:lnSpc>
                <a:spcPct val="100000"/>
              </a:lnSpc>
              <a:spcBef>
                <a:spcPts val="3000"/>
              </a:spcBef>
              <a:spcAft>
                <a:spcPts val="0"/>
              </a:spcAft>
              <a:buClrTx/>
              <a:buSzTx/>
              <a:buFont typeface="Malgun Gothic" panose="020B0503020000020004" pitchFamily="34" charset="-127"/>
              <a:buChar char="​"/>
              <a:tabLst/>
              <a:defRPr/>
            </a:pPr>
            <a:r>
              <a:rPr lang="en-US" sz="1800"/>
              <a:t>Click icon to add picture</a:t>
            </a:r>
            <a:endParaRPr lang="en-US" sz="1800" dirty="0"/>
          </a:p>
        </p:txBody>
      </p:sp>
      <p:cxnSp>
        <p:nvCxnSpPr>
          <p:cNvPr id="4" name="Connecteur droit 3">
            <a:extLst>
              <a:ext uri="{FF2B5EF4-FFF2-40B4-BE49-F238E27FC236}">
                <a16:creationId xmlns:a16="http://schemas.microsoft.com/office/drawing/2014/main" id="{38331C31-6630-E8B7-688D-0F53468FB2EF}"/>
              </a:ext>
            </a:extLst>
          </p:cNvPr>
          <p:cNvCxnSpPr>
            <a:cxnSpLocks/>
          </p:cNvCxnSpPr>
          <p:nvPr userDrawn="1"/>
        </p:nvCxnSpPr>
        <p:spPr>
          <a:xfrm flipV="1">
            <a:off x="6096000" y="1892300"/>
            <a:ext cx="0" cy="4965700"/>
          </a:xfrm>
          <a:prstGeom prst="line">
            <a:avLst/>
          </a:prstGeom>
          <a:ln w="19050" cap="rnd" cmpd="sng" algn="ctr">
            <a:gradFill flip="none" rotWithShape="1">
              <a:gsLst>
                <a:gs pos="0">
                  <a:schemeClr val="tx2"/>
                </a:gs>
                <a:gs pos="100000">
                  <a:schemeClr val="bg2"/>
                </a:gs>
              </a:gsLst>
              <a:lin ang="5400000" scaled="1"/>
              <a:tileRect/>
            </a:gra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31F40700-64B7-CD82-9231-F0CF8DB0CBF6}"/>
              </a:ext>
            </a:extLst>
          </p:cNvPr>
          <p:cNvSpPr>
            <a:spLocks noGrp="1"/>
          </p:cNvSpPr>
          <p:nvPr>
            <p:ph type="sldNum" sz="quarter" idx="19"/>
          </p:nvPr>
        </p:nvSpPr>
        <p:spPr/>
        <p:txBody>
          <a:bodyPr/>
          <a:lstStyle/>
          <a:p>
            <a:fld id="{4BF46CD0-FBDC-4232-8F32-5100991AA633}" type="slidenum">
              <a:rPr lang="en-US" smtClean="0"/>
              <a:pPr/>
              <a:t>‹Nº›</a:t>
            </a:fld>
            <a:endParaRPr lang="en-US" dirty="0"/>
          </a:p>
        </p:txBody>
      </p:sp>
      <p:sp>
        <p:nvSpPr>
          <p:cNvPr id="2" name="Espace réservé du texte 7">
            <a:extLst>
              <a:ext uri="{FF2B5EF4-FFF2-40B4-BE49-F238E27FC236}">
                <a16:creationId xmlns:a16="http://schemas.microsoft.com/office/drawing/2014/main" id="{3CB1F40A-62C6-9B52-5350-FCDE1357FAC6}"/>
              </a:ext>
            </a:extLst>
          </p:cNvPr>
          <p:cNvSpPr>
            <a:spLocks noGrp="1"/>
          </p:cNvSpPr>
          <p:nvPr>
            <p:ph type="body" sz="quarter" idx="11" hasCustomPrompt="1"/>
          </p:nvPr>
        </p:nvSpPr>
        <p:spPr>
          <a:xfrm>
            <a:off x="6260595" y="2780051"/>
            <a:ext cx="5766305" cy="2024063"/>
          </a:xfrm>
          <a:prstGeom prst="rect">
            <a:avLst/>
          </a:prstGeom>
          <a:effectLst/>
        </p:spPr>
        <p:txBody>
          <a:bodyPr>
            <a:normAutofit/>
          </a:bodyPr>
          <a:lstStyle>
            <a:lvl1pPr marL="0" indent="0">
              <a:spcBef>
                <a:spcPts val="0"/>
              </a:spcBef>
              <a:buNone/>
              <a:defRPr sz="4800" b="0" cap="all" baseline="0">
                <a:solidFill>
                  <a:schemeClr val="accent1"/>
                </a:solidFill>
                <a:latin typeface="+mj-lt"/>
              </a:defRPr>
            </a:lvl1pPr>
            <a:lvl2pPr marL="0" indent="0">
              <a:buFont typeface="Arial" panose="020B0604020202020204" pitchFamily="34" charset="0"/>
              <a:buChar char="​"/>
              <a:defRPr sz="4800" b="0" i="0" u="none" strike="noStrike" cap="all" baseline="0">
                <a:solidFill>
                  <a:schemeClr val="bg1">
                    <a:lumMod val="100000"/>
                  </a:schemeClr>
                </a:solidFill>
                <a:latin typeface="Bahnschrift" panose="020B0502040204020203" pitchFamily="34" charset="0"/>
              </a:defRPr>
            </a:lvl2pPr>
            <a:lvl3pPr marL="0" indent="0">
              <a:buFont typeface="Arial" panose="020B0604020202020204" pitchFamily="34" charset="0"/>
              <a:buChar char="​"/>
              <a:defRPr sz="4800" b="0" i="0" u="none" strike="noStrike" cap="all" baseline="0">
                <a:solidFill>
                  <a:schemeClr val="bg1">
                    <a:lumMod val="100000"/>
                  </a:schemeClr>
                </a:solidFill>
                <a:latin typeface="Bahnschrift" panose="020B0502040204020203" pitchFamily="34" charset="0"/>
              </a:defRPr>
            </a:lvl3pPr>
            <a:lvl4pPr>
              <a:defRPr sz="4800" b="0" i="0" u="none" strike="noStrike" cap="all" baseline="0">
                <a:solidFill>
                  <a:schemeClr val="bg1">
                    <a:lumMod val="100000"/>
                  </a:schemeClr>
                </a:solidFill>
                <a:latin typeface="Bahnschrift" panose="020B0502040204020203" pitchFamily="34" charset="0"/>
              </a:defRPr>
            </a:lvl4pPr>
            <a:lvl5pPr>
              <a:defRPr sz="4800" b="0" i="0" u="none" strike="noStrike" cap="all" baseline="0">
                <a:solidFill>
                  <a:schemeClr val="bg1">
                    <a:lumMod val="100000"/>
                  </a:schemeClr>
                </a:solidFill>
                <a:latin typeface="Bahnschrift" panose="020B0502040204020203" pitchFamily="34" charset="0"/>
              </a:defRPr>
            </a:lvl5pPr>
            <a:lvl6pPr marL="0" indent="0">
              <a:buFont typeface="Arial" panose="020B0604020202020204" pitchFamily="34" charset="0"/>
              <a:buChar char="​"/>
              <a:defRPr sz="4800" b="0" i="0" u="none" strike="noStrike" cap="all" baseline="0">
                <a:solidFill>
                  <a:schemeClr val="bg1">
                    <a:lumMod val="100000"/>
                  </a:schemeClr>
                </a:solidFill>
                <a:latin typeface="Bahnschrift" panose="020B0502040204020203" pitchFamily="34" charset="0"/>
              </a:defRPr>
            </a:lvl6pPr>
            <a:lvl7pPr>
              <a:defRPr sz="4800" b="0" i="0" u="none" strike="noStrike" cap="all" baseline="0">
                <a:solidFill>
                  <a:schemeClr val="bg1">
                    <a:lumMod val="100000"/>
                  </a:schemeClr>
                </a:solidFill>
                <a:latin typeface="Bahnschrift" panose="020B0502040204020203" pitchFamily="34" charset="0"/>
              </a:defRPr>
            </a:lvl7pPr>
            <a:lvl8pPr>
              <a:defRPr sz="4800" b="0" i="0" u="none" strike="noStrike" cap="all" baseline="0">
                <a:solidFill>
                  <a:schemeClr val="bg1">
                    <a:lumMod val="100000"/>
                  </a:schemeClr>
                </a:solidFill>
                <a:latin typeface="Bahnschrift" panose="020B0502040204020203" pitchFamily="34" charset="0"/>
              </a:defRPr>
            </a:lvl8pPr>
            <a:lvl9pPr>
              <a:defRPr sz="4800" b="0" i="0" u="none" strike="noStrike" cap="all" baseline="0">
                <a:solidFill>
                  <a:schemeClr val="bg1">
                    <a:lumMod val="100000"/>
                  </a:schemeClr>
                </a:solidFill>
                <a:latin typeface="Bahnschrift" panose="020B0502040204020203" pitchFamily="34" charset="0"/>
              </a:defRPr>
            </a:lvl9pPr>
          </a:lstStyle>
          <a:p>
            <a:pPr lvl="0"/>
            <a:r>
              <a:rPr lang="en-US"/>
              <a:t>Click to add section title</a:t>
            </a:r>
            <a:endParaRPr lang="en-US" dirty="0"/>
          </a:p>
        </p:txBody>
      </p:sp>
      <p:sp>
        <p:nvSpPr>
          <p:cNvPr id="5" name="Espace réservé du texte 5">
            <a:extLst>
              <a:ext uri="{FF2B5EF4-FFF2-40B4-BE49-F238E27FC236}">
                <a16:creationId xmlns:a16="http://schemas.microsoft.com/office/drawing/2014/main" id="{0A566E59-3CFF-9478-FAC4-283701424656}"/>
              </a:ext>
            </a:extLst>
          </p:cNvPr>
          <p:cNvSpPr>
            <a:spLocks noGrp="1"/>
          </p:cNvSpPr>
          <p:nvPr>
            <p:ph type="body" sz="quarter" idx="10" hasCustomPrompt="1"/>
          </p:nvPr>
        </p:nvSpPr>
        <p:spPr>
          <a:xfrm>
            <a:off x="6260595" y="1789282"/>
            <a:ext cx="1703778" cy="990769"/>
          </a:xfrm>
          <a:prstGeom prst="rect">
            <a:avLst/>
          </a:prstGeom>
          <a:effectLst/>
        </p:spPr>
        <p:txBody>
          <a:bodyPr anchor="ctr">
            <a:noAutofit/>
          </a:bodyPr>
          <a:lstStyle>
            <a:lvl1pPr marL="0" indent="0">
              <a:buNone/>
              <a:defRPr sz="8800" b="0">
                <a:gradFill>
                  <a:gsLst>
                    <a:gs pos="0">
                      <a:schemeClr val="bg2"/>
                    </a:gs>
                    <a:gs pos="100000">
                      <a:schemeClr val="tx2"/>
                    </a:gs>
                  </a:gsLst>
                  <a:lin ang="15000000" scaled="0"/>
                </a:gradFill>
                <a:latin typeface="+mj-lt"/>
              </a:defRPr>
            </a:lvl1pPr>
            <a:lvl2pPr marL="0" indent="0">
              <a:buFont typeface="Arial" panose="020B0604020202020204" pitchFamily="34" charset="0"/>
              <a:buChar char="​"/>
              <a:defRPr sz="8800" b="0" i="0" u="none" strike="noStrike">
                <a:solidFill>
                  <a:schemeClr val="bg1">
                    <a:lumMod val="100000"/>
                  </a:schemeClr>
                </a:solidFill>
                <a:latin typeface="Bahnschrift" panose="020B0502040204020203" pitchFamily="34" charset="0"/>
              </a:defRPr>
            </a:lvl2pPr>
            <a:lvl3pPr marL="0" indent="0">
              <a:buFont typeface="Arial" panose="020B0604020202020204" pitchFamily="34" charset="0"/>
              <a:buChar char="​"/>
              <a:defRPr sz="8800" b="0" i="0" u="none" strike="noStrike">
                <a:solidFill>
                  <a:schemeClr val="bg1">
                    <a:lumMod val="100000"/>
                  </a:schemeClr>
                </a:solidFill>
                <a:latin typeface="Bahnschrift" panose="020B0502040204020203" pitchFamily="34" charset="0"/>
              </a:defRPr>
            </a:lvl3pPr>
            <a:lvl4pPr>
              <a:defRPr sz="8800" b="0" i="0" u="none" strike="noStrike">
                <a:solidFill>
                  <a:schemeClr val="bg1">
                    <a:lumMod val="100000"/>
                  </a:schemeClr>
                </a:solidFill>
                <a:latin typeface="Bahnschrift" panose="020B0502040204020203" pitchFamily="34" charset="0"/>
              </a:defRPr>
            </a:lvl4pPr>
            <a:lvl5pPr>
              <a:defRPr sz="8800" b="0" i="0" u="none" strike="noStrike">
                <a:solidFill>
                  <a:schemeClr val="bg1">
                    <a:lumMod val="100000"/>
                  </a:schemeClr>
                </a:solidFill>
                <a:latin typeface="Bahnschrift" panose="020B0502040204020203" pitchFamily="34" charset="0"/>
              </a:defRPr>
            </a:lvl5pPr>
            <a:lvl6pPr marL="0" indent="0">
              <a:buFont typeface="Arial" panose="020B0604020202020204" pitchFamily="34" charset="0"/>
              <a:buChar char="​"/>
              <a:defRPr sz="8800" b="0" i="0" u="none" strike="noStrike">
                <a:solidFill>
                  <a:schemeClr val="bg1">
                    <a:lumMod val="100000"/>
                  </a:schemeClr>
                </a:solidFill>
                <a:latin typeface="Bahnschrift" panose="020B0502040204020203" pitchFamily="34" charset="0"/>
              </a:defRPr>
            </a:lvl6pPr>
            <a:lvl7pPr>
              <a:defRPr sz="8800" b="0" i="0" u="none" strike="noStrike">
                <a:solidFill>
                  <a:schemeClr val="bg1">
                    <a:lumMod val="100000"/>
                  </a:schemeClr>
                </a:solidFill>
                <a:latin typeface="Bahnschrift" panose="020B0502040204020203" pitchFamily="34" charset="0"/>
              </a:defRPr>
            </a:lvl7pPr>
            <a:lvl8pPr>
              <a:defRPr sz="8800" b="0" i="0" u="none" strike="noStrike">
                <a:solidFill>
                  <a:schemeClr val="bg1">
                    <a:lumMod val="100000"/>
                  </a:schemeClr>
                </a:solidFill>
                <a:latin typeface="Bahnschrift" panose="020B0502040204020203" pitchFamily="34" charset="0"/>
              </a:defRPr>
            </a:lvl8pPr>
            <a:lvl9pPr>
              <a:defRPr sz="8800" b="0" i="0" u="none" strike="noStrike">
                <a:solidFill>
                  <a:schemeClr val="bg1">
                    <a:lumMod val="100000"/>
                  </a:schemeClr>
                </a:solidFill>
                <a:latin typeface="Bahnschrift" panose="020B0502040204020203" pitchFamily="34" charset="0"/>
              </a:defRPr>
            </a:lvl9pPr>
          </a:lstStyle>
          <a:p>
            <a:pPr lvl="0"/>
            <a:r>
              <a:rPr lang="en-US"/>
              <a:t>01</a:t>
            </a:r>
            <a:endParaRPr lang="en-US" dirty="0"/>
          </a:p>
        </p:txBody>
      </p:sp>
    </p:spTree>
    <p:custDataLst>
      <p:tags r:id="rId1"/>
    </p:custDataLst>
    <p:extLst>
      <p:ext uri="{BB962C8B-B14F-4D97-AF65-F5344CB8AC3E}">
        <p14:creationId xmlns:p14="http://schemas.microsoft.com/office/powerpoint/2010/main" val="4286317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Agenda image">
    <p:spTree>
      <p:nvGrpSpPr>
        <p:cNvPr id="1" name=""/>
        <p:cNvGrpSpPr/>
        <p:nvPr/>
      </p:nvGrpSpPr>
      <p:grpSpPr>
        <a:xfrm>
          <a:off x="0" y="0"/>
          <a:ext cx="0" cy="0"/>
          <a:chOff x="0" y="0"/>
          <a:chExt cx="0" cy="0"/>
        </a:xfrm>
      </p:grpSpPr>
      <p:grpSp>
        <p:nvGrpSpPr>
          <p:cNvPr id="3" name="SP Agenda Section" hidden="1"/>
          <p:cNvGrpSpPr/>
          <p:nvPr userDrawn="1"/>
        </p:nvGrpSpPr>
        <p:grpSpPr>
          <a:xfrm>
            <a:off x="287866" y="1711293"/>
            <a:ext cx="9440079" cy="743670"/>
            <a:chOff x="287866" y="1711293"/>
            <a:chExt cx="9440078" cy="743670"/>
          </a:xfrm>
        </p:grpSpPr>
        <p:sp>
          <p:nvSpPr>
            <p:cNvPr id="20" name="Section Title"/>
            <p:cNvSpPr txBox="1">
              <a:spLocks/>
            </p:cNvSpPr>
            <p:nvPr userDrawn="1"/>
          </p:nvSpPr>
          <p:spPr>
            <a:xfrm>
              <a:off x="1190625" y="1711325"/>
              <a:ext cx="3917329" cy="647700"/>
            </a:xfrm>
            <a:prstGeom prst="rect">
              <a:avLst/>
            </a:prstGeom>
            <a:noFill/>
            <a:effectLst/>
          </p:spPr>
          <p:txBody>
            <a:bodyPr vert="horz" wrap="square" lIns="0" rtlCol="0" anchor="ctr">
              <a:noAutofit/>
            </a:bodyPr>
            <a:lstStyle/>
            <a:p>
              <a:pPr algn="l" defTabSz="9334267">
                <a:tabLst>
                  <a:tab pos="9512062" algn="l"/>
                </a:tabLst>
              </a:pPr>
              <a:r>
                <a:rPr lang="en-GB" sz="1800" b="0" i="0" u="none" strike="noStrike" dirty="0">
                  <a:solidFill>
                    <a:schemeClr val="accent1">
                      <a:lumMod val="100000"/>
                    </a:schemeClr>
                  </a:solidFill>
                  <a:latin typeface="Bahnschrift" panose="020B0502040204020203" pitchFamily="34" charset="0"/>
                </a:rPr>
                <a:t>&lt;TEXT&gt;</a:t>
              </a:r>
            </a:p>
          </p:txBody>
        </p:sp>
        <p:sp>
          <p:nvSpPr>
            <p:cNvPr id="21" name="Section Number"/>
            <p:cNvSpPr txBox="1">
              <a:spLocks/>
            </p:cNvSpPr>
            <p:nvPr userDrawn="1"/>
          </p:nvSpPr>
          <p:spPr>
            <a:xfrm>
              <a:off x="287866" y="1711293"/>
              <a:ext cx="647700" cy="647700"/>
            </a:xfrm>
            <a:prstGeom prst="ellipse">
              <a:avLst/>
            </a:prstGeom>
            <a:gradFill>
              <a:gsLst>
                <a:gs pos="0">
                  <a:schemeClr val="bg2"/>
                </a:gs>
                <a:gs pos="100000">
                  <a:schemeClr val="tx2"/>
                </a:gs>
              </a:gsLst>
              <a:lin ang="10800000" scaled="0"/>
            </a:gradFill>
          </p:spPr>
          <p:txBody>
            <a:bodyPr wrap="none" rtlCol="0" anchor="ctr">
              <a:noAutofit/>
            </a:bodyPr>
            <a:lstStyle/>
            <a:p>
              <a:pPr algn="ctr"/>
              <a:r>
                <a:rPr lang="en-GB" sz="1800" b="1" dirty="0">
                  <a:solidFill>
                    <a:schemeClr val="bg1"/>
                  </a:solidFill>
                  <a:latin typeface="+mj-lt"/>
                </a:rPr>
                <a:t>&lt;N&gt;</a:t>
              </a:r>
            </a:p>
          </p:txBody>
        </p:sp>
        <p:sp>
          <p:nvSpPr>
            <p:cNvPr id="22" name="Slide Number"/>
            <p:cNvSpPr txBox="1">
              <a:spLocks/>
            </p:cNvSpPr>
            <p:nvPr userDrawn="1"/>
          </p:nvSpPr>
          <p:spPr>
            <a:xfrm>
              <a:off x="5119684" y="1711293"/>
              <a:ext cx="801340" cy="647699"/>
            </a:xfrm>
            <a:prstGeom prst="rect">
              <a:avLst/>
            </a:prstGeom>
            <a:noFill/>
            <a:effectLst/>
          </p:spPr>
          <p:txBody>
            <a:bodyPr vert="horz" wrap="square" lIns="0" rtlCol="0" anchor="ctr">
              <a:noAutofit/>
            </a:bodyPr>
            <a:lstStyle/>
            <a:p>
              <a:pPr algn="r"/>
              <a:r>
                <a:rPr lang="en-GB" sz="1800" b="0" i="0" u="none" strike="noStrike" dirty="0">
                  <a:solidFill>
                    <a:schemeClr val="accent1">
                      <a:lumMod val="100000"/>
                    </a:schemeClr>
                  </a:solidFill>
                  <a:latin typeface="Bahnschrift" panose="020B0502040204020203" pitchFamily="34" charset="0"/>
                </a:rPr>
                <a:t>P.&lt;P&gt;</a:t>
              </a:r>
            </a:p>
          </p:txBody>
        </p:sp>
        <p:sp>
          <p:nvSpPr>
            <p:cNvPr id="24" name="Timeslot"/>
            <p:cNvSpPr txBox="1">
              <a:spLocks/>
            </p:cNvSpPr>
            <p:nvPr userDrawn="1"/>
          </p:nvSpPr>
          <p:spPr>
            <a:xfrm>
              <a:off x="7696160" y="2085631"/>
              <a:ext cx="1257061" cy="369332"/>
            </a:xfrm>
            <a:prstGeom prst="rect">
              <a:avLst/>
            </a:prstGeom>
            <a:noFill/>
          </p:spPr>
          <p:txBody>
            <a:bodyPr wrap="none" rtlCol="0" anchor="ctr">
              <a:noAutofit/>
            </a:bodyPr>
            <a:lstStyle/>
            <a:p>
              <a:pPr algn="l"/>
              <a:r>
                <a:rPr lang="en-GB" sz="1400" dirty="0"/>
                <a:t>&lt;TIMESLOT&gt;</a:t>
              </a:r>
            </a:p>
          </p:txBody>
        </p:sp>
        <p:sp>
          <p:nvSpPr>
            <p:cNvPr id="28" name="Responsible"/>
            <p:cNvSpPr txBox="1">
              <a:spLocks/>
            </p:cNvSpPr>
            <p:nvPr userDrawn="1"/>
          </p:nvSpPr>
          <p:spPr>
            <a:xfrm>
              <a:off x="6209330" y="2085631"/>
              <a:ext cx="1388067" cy="369332"/>
            </a:xfrm>
            <a:prstGeom prst="rect">
              <a:avLst/>
            </a:prstGeom>
            <a:noFill/>
          </p:spPr>
          <p:txBody>
            <a:bodyPr wrap="none" rtlCol="0" anchor="ctr">
              <a:noAutofit/>
            </a:bodyPr>
            <a:lstStyle/>
            <a:p>
              <a:pPr algn="l"/>
              <a:r>
                <a:rPr lang="en-GB" sz="1400" dirty="0"/>
                <a:t>&lt;RESPONSIBLE&gt;</a:t>
              </a:r>
            </a:p>
          </p:txBody>
        </p:sp>
        <p:sp>
          <p:nvSpPr>
            <p:cNvPr id="29" name="Duration"/>
            <p:cNvSpPr txBox="1">
              <a:spLocks/>
            </p:cNvSpPr>
            <p:nvPr userDrawn="1"/>
          </p:nvSpPr>
          <p:spPr>
            <a:xfrm>
              <a:off x="9043221" y="2085631"/>
              <a:ext cx="684723" cy="369332"/>
            </a:xfrm>
            <a:prstGeom prst="rect">
              <a:avLst/>
            </a:prstGeom>
            <a:noFill/>
          </p:spPr>
          <p:txBody>
            <a:bodyPr wrap="none" rtlCol="0" anchor="ctr">
              <a:noAutofit/>
            </a:bodyPr>
            <a:lstStyle/>
            <a:p>
              <a:pPr algn="l"/>
              <a:r>
                <a:rPr lang="en-GB" sz="1400" dirty="0"/>
                <a:t>&lt;DURATION&gt;</a:t>
              </a:r>
            </a:p>
          </p:txBody>
        </p:sp>
      </p:grpSp>
      <p:grpSp>
        <p:nvGrpSpPr>
          <p:cNvPr id="4" name="SP Agenda Section Highlight" hidden="1"/>
          <p:cNvGrpSpPr>
            <a:grpSpLocks/>
          </p:cNvGrpSpPr>
          <p:nvPr userDrawn="1"/>
        </p:nvGrpSpPr>
        <p:grpSpPr>
          <a:xfrm>
            <a:off x="287866" y="2734042"/>
            <a:ext cx="9440078" cy="647732"/>
            <a:chOff x="287866" y="1924343"/>
            <a:chExt cx="9440078" cy="647732"/>
          </a:xfrm>
          <a:solidFill>
            <a:schemeClr val="accent1">
              <a:lumMod val="60000"/>
              <a:lumOff val="40000"/>
            </a:schemeClr>
          </a:solidFill>
        </p:grpSpPr>
        <p:sp>
          <p:nvSpPr>
            <p:cNvPr id="32" name="Section Title"/>
            <p:cNvSpPr txBox="1">
              <a:spLocks/>
            </p:cNvSpPr>
            <p:nvPr userDrawn="1"/>
          </p:nvSpPr>
          <p:spPr>
            <a:xfrm>
              <a:off x="1190625" y="1924375"/>
              <a:ext cx="4137025" cy="647700"/>
            </a:xfrm>
            <a:prstGeom prst="rect">
              <a:avLst/>
            </a:prstGeom>
            <a:noFill/>
            <a:effectLst/>
          </p:spPr>
          <p:txBody>
            <a:bodyPr vert="horz" wrap="square" lIns="0" rtlCol="0" anchor="ctr">
              <a:noAutofit/>
            </a:bodyPr>
            <a:lstStyle/>
            <a:p>
              <a:pPr algn="l" defTabSz="9334267">
                <a:tabLst>
                  <a:tab pos="9512062" algn="l"/>
                </a:tabLst>
              </a:pPr>
              <a:r>
                <a:rPr lang="en-GB" sz="1800" b="0" i="0" u="none" strike="noStrike" dirty="0">
                  <a:solidFill>
                    <a:schemeClr val="accent1">
                      <a:lumMod val="100000"/>
                    </a:schemeClr>
                  </a:solidFill>
                  <a:latin typeface="Bahnschrift" panose="020B0502040204020203" pitchFamily="34" charset="0"/>
                </a:rPr>
                <a:t>&lt;TEXT&gt;</a:t>
              </a:r>
            </a:p>
          </p:txBody>
        </p:sp>
        <p:sp>
          <p:nvSpPr>
            <p:cNvPr id="33" name="Section Number"/>
            <p:cNvSpPr txBox="1">
              <a:spLocks/>
            </p:cNvSpPr>
            <p:nvPr userDrawn="1"/>
          </p:nvSpPr>
          <p:spPr>
            <a:xfrm>
              <a:off x="287866" y="1924343"/>
              <a:ext cx="647700" cy="647700"/>
            </a:xfrm>
            <a:prstGeom prst="ellipse">
              <a:avLst/>
            </a:prstGeom>
            <a:gradFill flip="none" rotWithShape="1">
              <a:gsLst>
                <a:gs pos="0">
                  <a:schemeClr val="bg2">
                    <a:lumMod val="100000"/>
                  </a:schemeClr>
                </a:gs>
                <a:gs pos="100000">
                  <a:schemeClr val="tx2">
                    <a:lumMod val="100000"/>
                  </a:schemeClr>
                </a:gs>
              </a:gsLst>
              <a:lin ang="0" scaled="1"/>
              <a:tileRect/>
            </a:gradFill>
            <a:effectLst/>
          </p:spPr>
          <p:txBody>
            <a:bodyPr vert="horz" wrap="square" lIns="72000" rIns="72000" rtlCol="0" anchor="ctr">
              <a:noAutofit/>
            </a:bodyPr>
            <a:lstStyle/>
            <a:p>
              <a:pPr algn="ctr"/>
              <a:r>
                <a:rPr lang="en-GB" sz="1800" b="1" i="0" u="none" strike="noStrike" dirty="0">
                  <a:solidFill>
                    <a:schemeClr val="bg1">
                      <a:lumMod val="100000"/>
                    </a:schemeClr>
                  </a:solidFill>
                  <a:latin typeface="Bahnschrift" panose="020B0502040204020203" pitchFamily="34" charset="0"/>
                </a:rPr>
                <a:t>&lt;N&gt;</a:t>
              </a:r>
            </a:p>
          </p:txBody>
        </p:sp>
        <p:sp>
          <p:nvSpPr>
            <p:cNvPr id="34" name="Slide Number"/>
            <p:cNvSpPr txBox="1">
              <a:spLocks/>
            </p:cNvSpPr>
            <p:nvPr userDrawn="1"/>
          </p:nvSpPr>
          <p:spPr>
            <a:xfrm>
              <a:off x="5119684" y="1924343"/>
              <a:ext cx="801340" cy="647699"/>
            </a:xfrm>
            <a:prstGeom prst="rect">
              <a:avLst/>
            </a:prstGeom>
            <a:noFill/>
            <a:effectLst/>
          </p:spPr>
          <p:txBody>
            <a:bodyPr vert="horz" wrap="square" lIns="0" rtlCol="0" anchor="ctr">
              <a:noAutofit/>
            </a:bodyPr>
            <a:lstStyle/>
            <a:p>
              <a:pPr algn="r"/>
              <a:r>
                <a:rPr lang="en-GB" sz="1800" b="0" i="0" u="none" strike="noStrike" dirty="0">
                  <a:solidFill>
                    <a:schemeClr val="accent1">
                      <a:lumMod val="100000"/>
                    </a:schemeClr>
                  </a:solidFill>
                  <a:latin typeface="Bahnschrift" panose="020B0502040204020203" pitchFamily="34" charset="0"/>
                </a:rPr>
                <a:t>P.&lt;P&gt;</a:t>
              </a:r>
            </a:p>
          </p:txBody>
        </p:sp>
        <p:sp>
          <p:nvSpPr>
            <p:cNvPr id="35" name="Timeslot"/>
            <p:cNvSpPr txBox="1">
              <a:spLocks/>
            </p:cNvSpPr>
            <p:nvPr userDrawn="1"/>
          </p:nvSpPr>
          <p:spPr>
            <a:xfrm>
              <a:off x="7696160" y="2089745"/>
              <a:ext cx="1257061" cy="369332"/>
            </a:xfrm>
            <a:prstGeom prst="rect">
              <a:avLst/>
            </a:prstGeom>
            <a:noFill/>
          </p:spPr>
          <p:txBody>
            <a:bodyPr wrap="none" rtlCol="0" anchor="ctr">
              <a:noAutofit/>
            </a:bodyPr>
            <a:lstStyle/>
            <a:p>
              <a:pPr algn="l"/>
              <a:r>
                <a:rPr lang="en-GB" sz="1400" b="1" dirty="0"/>
                <a:t>&lt;TIMESLOT&gt;</a:t>
              </a:r>
            </a:p>
          </p:txBody>
        </p:sp>
        <p:sp>
          <p:nvSpPr>
            <p:cNvPr id="36" name="Responsible"/>
            <p:cNvSpPr txBox="1">
              <a:spLocks/>
            </p:cNvSpPr>
            <p:nvPr userDrawn="1"/>
          </p:nvSpPr>
          <p:spPr>
            <a:xfrm>
              <a:off x="6209330" y="2089745"/>
              <a:ext cx="1388067" cy="369332"/>
            </a:xfrm>
            <a:prstGeom prst="rect">
              <a:avLst/>
            </a:prstGeom>
            <a:noFill/>
          </p:spPr>
          <p:txBody>
            <a:bodyPr wrap="none" rtlCol="0" anchor="ctr">
              <a:noAutofit/>
            </a:bodyPr>
            <a:lstStyle/>
            <a:p>
              <a:pPr algn="l"/>
              <a:r>
                <a:rPr lang="en-GB" sz="1400" b="1" dirty="0"/>
                <a:t>&lt;RESPONSIBLE&gt;</a:t>
              </a:r>
            </a:p>
          </p:txBody>
        </p:sp>
        <p:sp>
          <p:nvSpPr>
            <p:cNvPr id="37" name="Duration"/>
            <p:cNvSpPr txBox="1">
              <a:spLocks/>
            </p:cNvSpPr>
            <p:nvPr userDrawn="1"/>
          </p:nvSpPr>
          <p:spPr>
            <a:xfrm>
              <a:off x="9043221" y="2089745"/>
              <a:ext cx="684723" cy="369332"/>
            </a:xfrm>
            <a:prstGeom prst="rect">
              <a:avLst/>
            </a:prstGeom>
            <a:noFill/>
          </p:spPr>
          <p:txBody>
            <a:bodyPr wrap="none" rtlCol="0" anchor="ctr">
              <a:noAutofit/>
            </a:bodyPr>
            <a:lstStyle/>
            <a:p>
              <a:pPr algn="l"/>
              <a:r>
                <a:rPr lang="en-GB" sz="1400" b="1" dirty="0"/>
                <a:t>&lt;DURATION&gt;</a:t>
              </a:r>
            </a:p>
          </p:txBody>
        </p:sp>
      </p:grpSp>
      <p:grpSp>
        <p:nvGrpSpPr>
          <p:cNvPr id="8" name="SP Agenda Subsection" hidden="1"/>
          <p:cNvGrpSpPr>
            <a:grpSpLocks/>
          </p:cNvGrpSpPr>
          <p:nvPr userDrawn="1"/>
        </p:nvGrpSpPr>
        <p:grpSpPr>
          <a:xfrm>
            <a:off x="2265805" y="4759107"/>
            <a:ext cx="8189135" cy="369332"/>
            <a:chOff x="2265804" y="3155687"/>
            <a:chExt cx="8189134" cy="369332"/>
          </a:xfrm>
        </p:grpSpPr>
        <p:sp>
          <p:nvSpPr>
            <p:cNvPr id="39" name="Section Title"/>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GB" sz="1400" dirty="0"/>
                <a:t>&lt;TEXT&gt;</a:t>
              </a:r>
            </a:p>
          </p:txBody>
        </p:sp>
        <p:sp>
          <p:nvSpPr>
            <p:cNvPr id="40" name="Section Number"/>
            <p:cNvSpPr txBox="1">
              <a:spLocks/>
            </p:cNvSpPr>
            <p:nvPr userDrawn="1"/>
          </p:nvSpPr>
          <p:spPr>
            <a:xfrm>
              <a:off x="2265804" y="3155687"/>
              <a:ext cx="379556" cy="369332"/>
            </a:xfrm>
            <a:prstGeom prst="rect">
              <a:avLst/>
            </a:prstGeom>
            <a:noFill/>
          </p:spPr>
          <p:txBody>
            <a:bodyPr wrap="none" rtlCol="0" anchor="ctr">
              <a:noAutofit/>
            </a:bodyPr>
            <a:lstStyle/>
            <a:p>
              <a:pPr algn="ctr"/>
              <a:r>
                <a:rPr lang="en-GB" sz="1400" dirty="0"/>
                <a:t>&lt;N&gt;</a:t>
              </a:r>
            </a:p>
          </p:txBody>
        </p:sp>
        <p:sp>
          <p:nvSpPr>
            <p:cNvPr id="41" name="Slide Number"/>
            <p:cNvSpPr txBox="1">
              <a:spLocks/>
            </p:cNvSpPr>
            <p:nvPr userDrawn="1"/>
          </p:nvSpPr>
          <p:spPr>
            <a:xfrm>
              <a:off x="9817944" y="3155687"/>
              <a:ext cx="636994" cy="369332"/>
            </a:xfrm>
            <a:prstGeom prst="rect">
              <a:avLst/>
            </a:prstGeom>
            <a:noFill/>
          </p:spPr>
          <p:txBody>
            <a:bodyPr wrap="none" rtlCol="0" anchor="ctr">
              <a:noAutofit/>
            </a:bodyPr>
            <a:lstStyle/>
            <a:p>
              <a:pPr algn="r"/>
              <a:r>
                <a:rPr lang="en-GB" sz="1400" dirty="0"/>
                <a:t>&lt;P&gt;</a:t>
              </a:r>
            </a:p>
          </p:txBody>
        </p:sp>
        <p:sp>
          <p:nvSpPr>
            <p:cNvPr id="42" name="Timeslot"/>
            <p:cNvSpPr txBox="1">
              <a:spLocks/>
            </p:cNvSpPr>
            <p:nvPr userDrawn="1"/>
          </p:nvSpPr>
          <p:spPr>
            <a:xfrm>
              <a:off x="7696160" y="3155687"/>
              <a:ext cx="1257061" cy="369332"/>
            </a:xfrm>
            <a:prstGeom prst="rect">
              <a:avLst/>
            </a:prstGeom>
            <a:noFill/>
          </p:spPr>
          <p:txBody>
            <a:bodyPr wrap="none" rtlCol="0" anchor="ctr">
              <a:noAutofit/>
            </a:bodyPr>
            <a:lstStyle/>
            <a:p>
              <a:pPr algn="l"/>
              <a:r>
                <a:rPr lang="en-GB" sz="1400" dirty="0"/>
                <a:t>&lt;TIMESLOT&gt;</a:t>
              </a:r>
            </a:p>
          </p:txBody>
        </p:sp>
        <p:sp>
          <p:nvSpPr>
            <p:cNvPr id="43" name="Responsible"/>
            <p:cNvSpPr txBox="1">
              <a:spLocks/>
            </p:cNvSpPr>
            <p:nvPr userDrawn="1"/>
          </p:nvSpPr>
          <p:spPr>
            <a:xfrm>
              <a:off x="6209330" y="3155687"/>
              <a:ext cx="1388067" cy="369332"/>
            </a:xfrm>
            <a:prstGeom prst="rect">
              <a:avLst/>
            </a:prstGeom>
            <a:noFill/>
          </p:spPr>
          <p:txBody>
            <a:bodyPr wrap="none" rtlCol="0" anchor="ctr">
              <a:noAutofit/>
            </a:bodyPr>
            <a:lstStyle/>
            <a:p>
              <a:pPr algn="l"/>
              <a:r>
                <a:rPr lang="en-GB" sz="1400" dirty="0"/>
                <a:t>&lt;RESPONSIBLE&gt;</a:t>
              </a:r>
            </a:p>
          </p:txBody>
        </p:sp>
        <p:sp>
          <p:nvSpPr>
            <p:cNvPr id="44" name="Duration"/>
            <p:cNvSpPr txBox="1">
              <a:spLocks/>
            </p:cNvSpPr>
            <p:nvPr userDrawn="1"/>
          </p:nvSpPr>
          <p:spPr>
            <a:xfrm>
              <a:off x="9043221" y="3155687"/>
              <a:ext cx="684723" cy="369332"/>
            </a:xfrm>
            <a:prstGeom prst="rect">
              <a:avLst/>
            </a:prstGeom>
            <a:noFill/>
          </p:spPr>
          <p:txBody>
            <a:bodyPr wrap="none" rtlCol="0" anchor="ctr">
              <a:noAutofit/>
            </a:bodyPr>
            <a:lstStyle/>
            <a:p>
              <a:pPr algn="l"/>
              <a:r>
                <a:rPr lang="en-GB" sz="1400" dirty="0"/>
                <a:t>&lt;DURATION&gt;</a:t>
              </a:r>
            </a:p>
          </p:txBody>
        </p:sp>
      </p:grpSp>
      <p:grpSp>
        <p:nvGrpSpPr>
          <p:cNvPr id="9" name="SP Agenda Subsection Highlight" hidden="1"/>
          <p:cNvGrpSpPr>
            <a:grpSpLocks/>
          </p:cNvGrpSpPr>
          <p:nvPr userDrawn="1"/>
        </p:nvGrpSpPr>
        <p:grpSpPr>
          <a:xfrm>
            <a:off x="2265804" y="5290439"/>
            <a:ext cx="8189134" cy="369332"/>
            <a:chOff x="2265804" y="3694411"/>
            <a:chExt cx="8189134" cy="369332"/>
          </a:xfrm>
          <a:solidFill>
            <a:schemeClr val="accent1">
              <a:lumMod val="60000"/>
              <a:lumOff val="40000"/>
            </a:schemeClr>
          </a:solidFill>
        </p:grpSpPr>
        <p:sp>
          <p:nvSpPr>
            <p:cNvPr id="46" name="Section Title"/>
            <p:cNvSpPr txBox="1">
              <a:spLocks/>
            </p:cNvSpPr>
            <p:nvPr userDrawn="1"/>
          </p:nvSpPr>
          <p:spPr>
            <a:xfrm>
              <a:off x="2744123" y="3694411"/>
              <a:ext cx="3366444" cy="369332"/>
            </a:xfrm>
            <a:prstGeom prst="rect">
              <a:avLst/>
            </a:prstGeom>
            <a:grpFill/>
          </p:spPr>
          <p:txBody>
            <a:bodyPr wrap="square" rtlCol="0" anchor="ctr">
              <a:normAutofit/>
            </a:bodyPr>
            <a:lstStyle/>
            <a:p>
              <a:pPr defTabSz="9334267">
                <a:tabLst>
                  <a:tab pos="9512062" algn="l"/>
                </a:tabLst>
              </a:pPr>
              <a:r>
                <a:rPr lang="en-GB" sz="1400" b="1" dirty="0"/>
                <a:t>&lt;TEXT&gt;</a:t>
              </a:r>
            </a:p>
          </p:txBody>
        </p:sp>
        <p:sp>
          <p:nvSpPr>
            <p:cNvPr id="47" name="Section Number"/>
            <p:cNvSpPr txBox="1">
              <a:spLocks/>
            </p:cNvSpPr>
            <p:nvPr userDrawn="1"/>
          </p:nvSpPr>
          <p:spPr>
            <a:xfrm>
              <a:off x="2265804" y="3694411"/>
              <a:ext cx="379556" cy="369332"/>
            </a:xfrm>
            <a:prstGeom prst="rect">
              <a:avLst/>
            </a:prstGeom>
            <a:grpFill/>
          </p:spPr>
          <p:txBody>
            <a:bodyPr wrap="none" rtlCol="0" anchor="ctr">
              <a:noAutofit/>
            </a:bodyPr>
            <a:lstStyle/>
            <a:p>
              <a:pPr algn="ctr"/>
              <a:r>
                <a:rPr lang="en-GB" sz="1400" b="1" dirty="0"/>
                <a:t>&lt;N&gt;</a:t>
              </a:r>
            </a:p>
          </p:txBody>
        </p:sp>
        <p:sp>
          <p:nvSpPr>
            <p:cNvPr id="48" name="Slide Number"/>
            <p:cNvSpPr txBox="1">
              <a:spLocks/>
            </p:cNvSpPr>
            <p:nvPr userDrawn="1"/>
          </p:nvSpPr>
          <p:spPr>
            <a:xfrm>
              <a:off x="9817944" y="3694411"/>
              <a:ext cx="636994" cy="369332"/>
            </a:xfrm>
            <a:prstGeom prst="rect">
              <a:avLst/>
            </a:prstGeom>
            <a:grpFill/>
          </p:spPr>
          <p:txBody>
            <a:bodyPr wrap="none" rtlCol="0" anchor="ctr">
              <a:noAutofit/>
            </a:bodyPr>
            <a:lstStyle/>
            <a:p>
              <a:pPr algn="r"/>
              <a:r>
                <a:rPr lang="en-GB" sz="1400" b="1" dirty="0"/>
                <a:t>&lt;P&gt;</a:t>
              </a:r>
            </a:p>
          </p:txBody>
        </p:sp>
        <p:sp>
          <p:nvSpPr>
            <p:cNvPr id="49" name="Timeslot"/>
            <p:cNvSpPr txBox="1">
              <a:spLocks/>
            </p:cNvSpPr>
            <p:nvPr userDrawn="1"/>
          </p:nvSpPr>
          <p:spPr>
            <a:xfrm>
              <a:off x="7696160" y="3694411"/>
              <a:ext cx="1257061" cy="369332"/>
            </a:xfrm>
            <a:prstGeom prst="rect">
              <a:avLst/>
            </a:prstGeom>
            <a:grpFill/>
          </p:spPr>
          <p:txBody>
            <a:bodyPr wrap="none" rtlCol="0" anchor="ctr">
              <a:noAutofit/>
            </a:bodyPr>
            <a:lstStyle/>
            <a:p>
              <a:pPr algn="l"/>
              <a:r>
                <a:rPr lang="en-GB" sz="1400" b="1" dirty="0"/>
                <a:t>&lt;TIMESLOT&gt;</a:t>
              </a:r>
            </a:p>
          </p:txBody>
        </p:sp>
        <p:sp>
          <p:nvSpPr>
            <p:cNvPr id="50" name="Responsible"/>
            <p:cNvSpPr txBox="1">
              <a:spLocks/>
            </p:cNvSpPr>
            <p:nvPr userDrawn="1"/>
          </p:nvSpPr>
          <p:spPr>
            <a:xfrm>
              <a:off x="6209330" y="3694411"/>
              <a:ext cx="1388067" cy="369332"/>
            </a:xfrm>
            <a:prstGeom prst="rect">
              <a:avLst/>
            </a:prstGeom>
            <a:grpFill/>
          </p:spPr>
          <p:txBody>
            <a:bodyPr wrap="none" rtlCol="0" anchor="ctr">
              <a:noAutofit/>
            </a:bodyPr>
            <a:lstStyle/>
            <a:p>
              <a:pPr algn="l"/>
              <a:r>
                <a:rPr lang="en-GB" sz="1400" b="1" dirty="0"/>
                <a:t>&lt;RESPONSIBLE&gt;</a:t>
              </a:r>
            </a:p>
          </p:txBody>
        </p:sp>
        <p:sp>
          <p:nvSpPr>
            <p:cNvPr id="51" name="Duration"/>
            <p:cNvSpPr txBox="1">
              <a:spLocks/>
            </p:cNvSpPr>
            <p:nvPr userDrawn="1"/>
          </p:nvSpPr>
          <p:spPr>
            <a:xfrm>
              <a:off x="9043221" y="3694411"/>
              <a:ext cx="684723" cy="369332"/>
            </a:xfrm>
            <a:prstGeom prst="rect">
              <a:avLst/>
            </a:prstGeom>
            <a:grpFill/>
          </p:spPr>
          <p:txBody>
            <a:bodyPr wrap="none" rtlCol="0" anchor="ctr">
              <a:noAutofit/>
            </a:bodyPr>
            <a:lstStyle/>
            <a:p>
              <a:pPr algn="l"/>
              <a:r>
                <a:rPr lang="en-GB" sz="1400" b="1" dirty="0"/>
                <a:t>&lt;DURATION&gt;</a:t>
              </a:r>
            </a:p>
          </p:txBody>
        </p:sp>
      </p:grpSp>
      <p:sp>
        <p:nvSpPr>
          <p:cNvPr id="2" name="Title 1">
            <a:extLst>
              <a:ext uri="{FF2B5EF4-FFF2-40B4-BE49-F238E27FC236}">
                <a16:creationId xmlns:a16="http://schemas.microsoft.com/office/drawing/2014/main" id="{96DAE556-C9B8-4E67-8399-0B65BEA67A53}"/>
              </a:ext>
            </a:extLst>
          </p:cNvPr>
          <p:cNvSpPr>
            <a:spLocks noGrp="1"/>
          </p:cNvSpPr>
          <p:nvPr>
            <p:ph type="title" idx="10" hasCustomPrompt="1"/>
          </p:nvPr>
        </p:nvSpPr>
        <p:spPr/>
        <p:txBody>
          <a:bodyPr/>
          <a:lstStyle/>
          <a:p>
            <a:r>
              <a:rPr lang="en-GB" dirty="0" err="1"/>
              <a:t>Modifiez</a:t>
            </a:r>
            <a:r>
              <a:rPr lang="en-GB" dirty="0"/>
              <a:t> le style du titre</a:t>
            </a:r>
          </a:p>
        </p:txBody>
      </p:sp>
      <p:sp>
        <p:nvSpPr>
          <p:cNvPr id="38" name="Ellipse 23">
            <a:extLst>
              <a:ext uri="{FF2B5EF4-FFF2-40B4-BE49-F238E27FC236}">
                <a16:creationId xmlns:a16="http://schemas.microsoft.com/office/drawing/2014/main" id="{3C416CCF-A21B-4076-8997-31C14D1F4D7F}"/>
              </a:ext>
            </a:extLst>
          </p:cNvPr>
          <p:cNvSpPr/>
          <p:nvPr userDrawn="1"/>
        </p:nvSpPr>
        <p:spPr>
          <a:xfrm>
            <a:off x="1340763" y="6592895"/>
            <a:ext cx="78647" cy="78647"/>
          </a:xfrm>
          <a:prstGeom prst="ellipse">
            <a:avLst/>
          </a:prstGeom>
          <a:solidFill>
            <a:srgbClr val="1A8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8" name="Connecteur droit 32">
            <a:extLst>
              <a:ext uri="{FF2B5EF4-FFF2-40B4-BE49-F238E27FC236}">
                <a16:creationId xmlns:a16="http://schemas.microsoft.com/office/drawing/2014/main" id="{5228152C-E485-4B24-A2C1-B7A457F9744B}"/>
              </a:ext>
            </a:extLst>
          </p:cNvPr>
          <p:cNvCxnSpPr/>
          <p:nvPr userDrawn="1"/>
        </p:nvCxnSpPr>
        <p:spPr>
          <a:xfrm>
            <a:off x="409842" y="931569"/>
            <a:ext cx="271995" cy="0"/>
          </a:xfrm>
          <a:prstGeom prst="line">
            <a:avLst/>
          </a:prstGeom>
          <a:ln w="47625" cap="rnd">
            <a:solidFill>
              <a:srgbClr val="1A884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A1562E-6930-4FE9-97C6-7AE20F72012F}"/>
              </a:ext>
            </a:extLst>
          </p:cNvPr>
          <p:cNvSpPr>
            <a:spLocks noGrp="1"/>
          </p:cNvSpPr>
          <p:nvPr>
            <p:ph type="ftr" sz="quarter" idx="17"/>
          </p:nvPr>
        </p:nvSpPr>
        <p:spPr>
          <a:xfrm>
            <a:off x="1569170" y="6549508"/>
            <a:ext cx="2535469" cy="169277"/>
          </a:xfrm>
        </p:spPr>
        <p:txBody>
          <a:bodyPr/>
          <a:lstStyle>
            <a:lvl1pPr>
              <a:defRPr/>
            </a:lvl1pPr>
          </a:lstStyle>
          <a:p>
            <a:pPr>
              <a:spcBef>
                <a:spcPts val="3000"/>
              </a:spcBef>
              <a:buFont typeface="Malgun Gothic" panose="020B0503020000020004" pitchFamily="34" charset="-127"/>
              <a:buNone/>
            </a:pPr>
            <a:endParaRPr lang="en-GB" dirty="0"/>
          </a:p>
        </p:txBody>
      </p:sp>
      <p:sp>
        <p:nvSpPr>
          <p:cNvPr id="57" name="Espace réservé du numéro de diapositive 7">
            <a:extLst>
              <a:ext uri="{FF2B5EF4-FFF2-40B4-BE49-F238E27FC236}">
                <a16:creationId xmlns:a16="http://schemas.microsoft.com/office/drawing/2014/main" id="{6787B0DF-44DD-45AD-B45F-933D4296D946}"/>
              </a:ext>
            </a:extLst>
          </p:cNvPr>
          <p:cNvSpPr>
            <a:spLocks noGrp="1"/>
          </p:cNvSpPr>
          <p:nvPr>
            <p:ph type="sldNum" sz="quarter" idx="16"/>
          </p:nvPr>
        </p:nvSpPr>
        <p:spPr>
          <a:xfrm>
            <a:off x="11755372" y="6343217"/>
            <a:ext cx="297521" cy="297521"/>
          </a:xfrm>
          <a:prstGeom prst="ellipse">
            <a:avLst/>
          </a:prstGeom>
        </p:spPr>
        <p:txBody>
          <a:bodyPr/>
          <a:lstStyle/>
          <a:p>
            <a:fld id="{4BF46CD0-FBDC-4232-8F32-5100991AA633}" type="slidenum">
              <a:rPr lang="en-GB" smtClean="0"/>
              <a:pPr/>
              <a:t>‹Nº›</a:t>
            </a:fld>
            <a:endParaRPr lang="en-GB" dirty="0"/>
          </a:p>
        </p:txBody>
      </p:sp>
      <p:sp>
        <p:nvSpPr>
          <p:cNvPr id="59" name="Forme libre : forme 28">
            <a:extLst>
              <a:ext uri="{FF2B5EF4-FFF2-40B4-BE49-F238E27FC236}">
                <a16:creationId xmlns:a16="http://schemas.microsoft.com/office/drawing/2014/main" id="{418D3E93-B467-40A1-B7B6-FB56819C67BD}"/>
              </a:ext>
            </a:extLst>
          </p:cNvPr>
          <p:cNvSpPr/>
          <p:nvPr userDrawn="1"/>
        </p:nvSpPr>
        <p:spPr>
          <a:xfrm>
            <a:off x="6960282" y="114300"/>
            <a:ext cx="5241373" cy="6743700"/>
          </a:xfrm>
          <a:custGeom>
            <a:avLst/>
            <a:gdLst>
              <a:gd name="connsiteX0" fmla="*/ 1976566 w 5241373"/>
              <a:gd name="connsiteY0" fmla="*/ 0 h 6743700"/>
              <a:gd name="connsiteX1" fmla="*/ 5241373 w 5241373"/>
              <a:gd name="connsiteY1" fmla="*/ 0 h 6743700"/>
              <a:gd name="connsiteX2" fmla="*/ 5241373 w 5241373"/>
              <a:gd name="connsiteY2" fmla="*/ 6743700 h 6743700"/>
              <a:gd name="connsiteX3" fmla="*/ 1793151 w 5241373"/>
              <a:gd name="connsiteY3" fmla="*/ 6743700 h 6743700"/>
              <a:gd name="connsiteX4" fmla="*/ 1698350 w 5241373"/>
              <a:gd name="connsiteY4" fmla="*/ 6681915 h 6743700"/>
              <a:gd name="connsiteX5" fmla="*/ 0 w 5241373"/>
              <a:gd name="connsiteY5" fmla="*/ 3429000 h 6743700"/>
              <a:gd name="connsiteX6" fmla="*/ 1908320 w 5241373"/>
              <a:gd name="connsiteY6" fmla="*/ 39241 h 674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1373" h="6743700">
                <a:moveTo>
                  <a:pt x="1976566" y="0"/>
                </a:moveTo>
                <a:lnTo>
                  <a:pt x="5241373" y="0"/>
                </a:lnTo>
                <a:lnTo>
                  <a:pt x="5241373" y="6743700"/>
                </a:lnTo>
                <a:lnTo>
                  <a:pt x="1793151" y="6743700"/>
                </a:lnTo>
                <a:lnTo>
                  <a:pt x="1698350" y="6681915"/>
                </a:lnTo>
                <a:cubicBezTo>
                  <a:pt x="671693" y="5965645"/>
                  <a:pt x="0" y="4775764"/>
                  <a:pt x="0" y="3429000"/>
                </a:cubicBezTo>
                <a:cubicBezTo>
                  <a:pt x="0" y="1992453"/>
                  <a:pt x="764237" y="734402"/>
                  <a:pt x="1908320" y="3924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60" name="Espace réservé pour une image  24">
            <a:extLst>
              <a:ext uri="{FF2B5EF4-FFF2-40B4-BE49-F238E27FC236}">
                <a16:creationId xmlns:a16="http://schemas.microsoft.com/office/drawing/2014/main" id="{6799C3BA-A287-490D-A2AE-75FF5BF297DA}"/>
              </a:ext>
            </a:extLst>
          </p:cNvPr>
          <p:cNvSpPr>
            <a:spLocks noGrp="1"/>
          </p:cNvSpPr>
          <p:nvPr>
            <p:ph type="pic" sz="quarter" idx="12"/>
          </p:nvPr>
        </p:nvSpPr>
        <p:spPr>
          <a:xfrm>
            <a:off x="7052647" y="0"/>
            <a:ext cx="5139353" cy="6858000"/>
          </a:xfrm>
          <a:custGeom>
            <a:avLst/>
            <a:gdLst>
              <a:gd name="connsiteX0" fmla="*/ 1976566 w 5139353"/>
              <a:gd name="connsiteY0" fmla="*/ 0 h 6858000"/>
              <a:gd name="connsiteX1" fmla="*/ 5139353 w 5139353"/>
              <a:gd name="connsiteY1" fmla="*/ 0 h 6858000"/>
              <a:gd name="connsiteX2" fmla="*/ 5139353 w 5139353"/>
              <a:gd name="connsiteY2" fmla="*/ 6858000 h 6858000"/>
              <a:gd name="connsiteX3" fmla="*/ 1976566 w 5139353"/>
              <a:gd name="connsiteY3" fmla="*/ 6858000 h 6858000"/>
              <a:gd name="connsiteX4" fmla="*/ 1908320 w 5139353"/>
              <a:gd name="connsiteY4" fmla="*/ 6818760 h 6858000"/>
              <a:gd name="connsiteX5" fmla="*/ 0 w 5139353"/>
              <a:gd name="connsiteY5" fmla="*/ 3429000 h 6858000"/>
              <a:gd name="connsiteX6" fmla="*/ 1908320 w 5139353"/>
              <a:gd name="connsiteY6" fmla="*/ 39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9353" h="6858000">
                <a:moveTo>
                  <a:pt x="1976566" y="0"/>
                </a:moveTo>
                <a:lnTo>
                  <a:pt x="5139353" y="0"/>
                </a:lnTo>
                <a:lnTo>
                  <a:pt x="5139353" y="6858000"/>
                </a:lnTo>
                <a:lnTo>
                  <a:pt x="1976566" y="6858000"/>
                </a:lnTo>
                <a:lnTo>
                  <a:pt x="1908320" y="6818760"/>
                </a:lnTo>
                <a:cubicBezTo>
                  <a:pt x="764237" y="6123598"/>
                  <a:pt x="0" y="4865548"/>
                  <a:pt x="0" y="3429000"/>
                </a:cubicBezTo>
                <a:cubicBezTo>
                  <a:pt x="0" y="1992453"/>
                  <a:pt x="764237" y="734402"/>
                  <a:pt x="1908320" y="39241"/>
                </a:cubicBezTo>
                <a:close/>
              </a:path>
            </a:pathLst>
          </a:custGeom>
          <a:solidFill>
            <a:schemeClr val="accent3"/>
          </a:solidFill>
        </p:spPr>
        <p:txBody>
          <a:bodyPr wrap="square">
            <a:noAutofit/>
          </a:bodyPr>
          <a:lstStyle>
            <a:lvl1pPr algn="ctr">
              <a:defRPr>
                <a:solidFill>
                  <a:schemeClr val="bg1"/>
                </a:solidFill>
              </a:defRPr>
            </a:lvl1pPr>
          </a:lstStyle>
          <a:p>
            <a:endParaRPr lang="fr-FR" dirty="0"/>
          </a:p>
        </p:txBody>
      </p:sp>
      <p:pic>
        <p:nvPicPr>
          <p:cNvPr id="10" name="Imagen 9" descr="Logotipo, nombre de la empresa&#10;&#10;Descripción generada automáticamente">
            <a:extLst>
              <a:ext uri="{FF2B5EF4-FFF2-40B4-BE49-F238E27FC236}">
                <a16:creationId xmlns:a16="http://schemas.microsoft.com/office/drawing/2014/main" id="{3BE19164-A925-F967-EF6F-5DB0D30709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7724" y="5274512"/>
            <a:ext cx="2159122" cy="2165425"/>
          </a:xfrm>
          <a:prstGeom prst="rect">
            <a:avLst/>
          </a:prstGeom>
        </p:spPr>
      </p:pic>
    </p:spTree>
    <p:custDataLst>
      <p:tags r:id="rId1"/>
    </p:custDataLst>
    <p:extLst>
      <p:ext uri="{BB962C8B-B14F-4D97-AF65-F5344CB8AC3E}">
        <p14:creationId xmlns:p14="http://schemas.microsoft.com/office/powerpoint/2010/main" val="3139739919"/>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 Text | title subtitle only">
    <p:spTree>
      <p:nvGrpSpPr>
        <p:cNvPr id="1" name=""/>
        <p:cNvGrpSpPr/>
        <p:nvPr/>
      </p:nvGrpSpPr>
      <p:grpSpPr>
        <a:xfrm>
          <a:off x="0" y="0"/>
          <a:ext cx="0" cy="0"/>
          <a:chOff x="0" y="0"/>
          <a:chExt cx="0" cy="0"/>
        </a:xfrm>
      </p:grpSpPr>
      <p:cxnSp>
        <p:nvCxnSpPr>
          <p:cNvPr id="12" name="Connecteur droit 11">
            <a:extLst>
              <a:ext uri="{FF2B5EF4-FFF2-40B4-BE49-F238E27FC236}">
                <a16:creationId xmlns:a16="http://schemas.microsoft.com/office/drawing/2014/main" id="{CF821602-6F5B-4E68-AC5C-4848E0840D6B}"/>
              </a:ext>
            </a:extLst>
          </p:cNvPr>
          <p:cNvCxnSpPr>
            <a:cxnSpLocks/>
          </p:cNvCxnSpPr>
          <p:nvPr userDrawn="1"/>
        </p:nvCxnSpPr>
        <p:spPr>
          <a:xfrm>
            <a:off x="409842" y="1272237"/>
            <a:ext cx="271995" cy="0"/>
          </a:xfrm>
          <a:prstGeom prst="line">
            <a:avLst/>
          </a:prstGeom>
          <a:ln w="47625" cap="rnd">
            <a:solidFill>
              <a:srgbClr val="1A8841"/>
            </a:solidFill>
          </a:ln>
        </p:spPr>
        <p:style>
          <a:lnRef idx="1">
            <a:schemeClr val="accent1"/>
          </a:lnRef>
          <a:fillRef idx="0">
            <a:schemeClr val="accent1"/>
          </a:fillRef>
          <a:effectRef idx="0">
            <a:schemeClr val="accent1"/>
          </a:effectRef>
          <a:fontRef idx="minor">
            <a:schemeClr val="tx1"/>
          </a:fontRef>
        </p:style>
      </p:cxnSp>
      <p:pic>
        <p:nvPicPr>
          <p:cNvPr id="20" name="Graphique 19">
            <a:extLst>
              <a:ext uri="{FF2B5EF4-FFF2-40B4-BE49-F238E27FC236}">
                <a16:creationId xmlns:a16="http://schemas.microsoft.com/office/drawing/2014/main" id="{C3BA387A-FB08-4E8F-9F19-13FE2C615755}"/>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8861" t="-3712" r="37096" b="61920"/>
          <a:stretch/>
        </p:blipFill>
        <p:spPr>
          <a:xfrm>
            <a:off x="6671647" y="-31080"/>
            <a:ext cx="5520353" cy="4448196"/>
          </a:xfrm>
          <a:prstGeom prst="rect">
            <a:avLst/>
          </a:prstGeom>
        </p:spPr>
      </p:pic>
      <p:pic>
        <p:nvPicPr>
          <p:cNvPr id="21" name="Graphique 20">
            <a:extLst>
              <a:ext uri="{FF2B5EF4-FFF2-40B4-BE49-F238E27FC236}">
                <a16:creationId xmlns:a16="http://schemas.microsoft.com/office/drawing/2014/main" id="{01F624E6-AAF3-4A9A-81BA-DB51253B3DB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861" t="-3712" r="64117" b="61920"/>
          <a:stretch/>
        </p:blipFill>
        <p:spPr>
          <a:xfrm rot="10800000">
            <a:off x="-1" y="1886193"/>
            <a:ext cx="2760176" cy="4448196"/>
          </a:xfrm>
          <a:prstGeom prst="rect">
            <a:avLst/>
          </a:prstGeom>
        </p:spPr>
      </p:pic>
      <p:sp>
        <p:nvSpPr>
          <p:cNvPr id="24" name="Ellipse 23">
            <a:extLst>
              <a:ext uri="{FF2B5EF4-FFF2-40B4-BE49-F238E27FC236}">
                <a16:creationId xmlns:a16="http://schemas.microsoft.com/office/drawing/2014/main" id="{C2CB58D9-9EFF-4A71-AC43-B9411F176ED5}"/>
              </a:ext>
            </a:extLst>
          </p:cNvPr>
          <p:cNvSpPr/>
          <p:nvPr userDrawn="1"/>
        </p:nvSpPr>
        <p:spPr>
          <a:xfrm>
            <a:off x="1340763" y="6592895"/>
            <a:ext cx="78647" cy="78647"/>
          </a:xfrm>
          <a:prstGeom prst="ellipse">
            <a:avLst/>
          </a:prstGeom>
          <a:solidFill>
            <a:srgbClr val="1A8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re 1">
            <a:extLst>
              <a:ext uri="{FF2B5EF4-FFF2-40B4-BE49-F238E27FC236}">
                <a16:creationId xmlns:a16="http://schemas.microsoft.com/office/drawing/2014/main" id="{D75F6318-4AF8-4C78-8C5D-D38F344AF06F}"/>
              </a:ext>
            </a:extLst>
          </p:cNvPr>
          <p:cNvSpPr>
            <a:spLocks noGrp="1"/>
          </p:cNvSpPr>
          <p:nvPr>
            <p:ph type="title" hasCustomPrompt="1"/>
          </p:nvPr>
        </p:nvSpPr>
        <p:spPr/>
        <p:txBody>
          <a:bodyPr/>
          <a:lstStyle>
            <a:lvl1pPr>
              <a:defRPr/>
            </a:lvl1pPr>
          </a:lstStyle>
          <a:p>
            <a:r>
              <a:rPr lang="en-GB"/>
              <a:t>Click to add title</a:t>
            </a:r>
            <a:endParaRPr lang="en-GB" dirty="0"/>
          </a:p>
        </p:txBody>
      </p:sp>
      <p:sp>
        <p:nvSpPr>
          <p:cNvPr id="14" name="Espace réservé du texte 13">
            <a:extLst>
              <a:ext uri="{FF2B5EF4-FFF2-40B4-BE49-F238E27FC236}">
                <a16:creationId xmlns:a16="http://schemas.microsoft.com/office/drawing/2014/main" id="{09F99F1C-6B58-40E1-A2EF-ED51E7BFB669}"/>
              </a:ext>
            </a:extLst>
          </p:cNvPr>
          <p:cNvSpPr>
            <a:spLocks noGrp="1"/>
          </p:cNvSpPr>
          <p:nvPr>
            <p:ph type="body" sz="quarter" idx="12" hasCustomPrompt="1"/>
          </p:nvPr>
        </p:nvSpPr>
        <p:spPr>
          <a:xfrm>
            <a:off x="287337" y="917552"/>
            <a:ext cx="11617325" cy="294028"/>
          </a:xfrm>
          <a:prstGeom prst="rect">
            <a:avLst/>
          </a:prstGeom>
        </p:spPr>
        <p:txBody>
          <a:bodyPr lIns="72000">
            <a:normAutofit/>
          </a:bodyPr>
          <a:lstStyle>
            <a:lvl1pPr marL="0" indent="0">
              <a:buNone/>
              <a:defRPr sz="1600" b="0" cap="all" baseline="0">
                <a:solidFill>
                  <a:schemeClr val="accent1"/>
                </a:solidFill>
                <a:latin typeface="+mn-lt"/>
                <a:cs typeface="Quire Sans" panose="020B0502040400020003" pitchFamily="34" charset="0"/>
              </a:defRPr>
            </a:lvl1pPr>
          </a:lstStyle>
          <a:p>
            <a:pPr lvl="0"/>
            <a:r>
              <a:rPr lang="en-GB"/>
              <a:t>Click to add sub title</a:t>
            </a:r>
            <a:endParaRPr lang="en-GB" dirty="0"/>
          </a:p>
        </p:txBody>
      </p:sp>
      <p:sp>
        <p:nvSpPr>
          <p:cNvPr id="8" name="Espace réservé du numéro de diapositive 7">
            <a:extLst>
              <a:ext uri="{FF2B5EF4-FFF2-40B4-BE49-F238E27FC236}">
                <a16:creationId xmlns:a16="http://schemas.microsoft.com/office/drawing/2014/main" id="{B8F567F4-EA09-C338-D049-9C2E91D2F64E}"/>
              </a:ext>
            </a:extLst>
          </p:cNvPr>
          <p:cNvSpPr>
            <a:spLocks noGrp="1"/>
          </p:cNvSpPr>
          <p:nvPr>
            <p:ph type="sldNum" sz="quarter" idx="16"/>
          </p:nvPr>
        </p:nvSpPr>
        <p:spPr/>
        <p:txBody>
          <a:bodyPr/>
          <a:lstStyle/>
          <a:p>
            <a:fld id="{4BF46CD0-FBDC-4232-8F32-5100991AA633}" type="slidenum">
              <a:rPr lang="en-GB" smtClean="0"/>
              <a:pPr/>
              <a:t>‹Nº›</a:t>
            </a:fld>
            <a:endParaRPr lang="en-GB" dirty="0"/>
          </a:p>
        </p:txBody>
      </p:sp>
      <p:sp>
        <p:nvSpPr>
          <p:cNvPr id="3" name="Espace réservé pour une image  4">
            <a:extLst>
              <a:ext uri="{FF2B5EF4-FFF2-40B4-BE49-F238E27FC236}">
                <a16:creationId xmlns:a16="http://schemas.microsoft.com/office/drawing/2014/main" id="{94C7B19B-4B0E-8704-CCF9-ABB334D5CC68}"/>
              </a:ext>
            </a:extLst>
          </p:cNvPr>
          <p:cNvSpPr>
            <a:spLocks noGrp="1"/>
          </p:cNvSpPr>
          <p:nvPr>
            <p:ph type="pic" sz="quarter" idx="18"/>
          </p:nvPr>
        </p:nvSpPr>
        <p:spPr>
          <a:xfrm>
            <a:off x="5568950" y="6469380"/>
            <a:ext cx="1054100" cy="297520"/>
          </a:xfrm>
        </p:spPr>
        <p:txBody>
          <a:bodyPr/>
          <a:lstStyle>
            <a:lvl1pPr>
              <a:defRPr>
                <a:noFill/>
              </a:defRPr>
            </a:lvl1pPr>
          </a:lstStyle>
          <a:p>
            <a:endParaRPr lang="fr-FR" dirty="0"/>
          </a:p>
        </p:txBody>
      </p:sp>
      <p:sp>
        <p:nvSpPr>
          <p:cNvPr id="4" name="Espace réservé du pied de page 10">
            <a:extLst>
              <a:ext uri="{FF2B5EF4-FFF2-40B4-BE49-F238E27FC236}">
                <a16:creationId xmlns:a16="http://schemas.microsoft.com/office/drawing/2014/main" id="{5C60B2D5-C5FC-0EEB-CCF8-A923F9211B0F}"/>
              </a:ext>
            </a:extLst>
          </p:cNvPr>
          <p:cNvSpPr>
            <a:spLocks noGrp="1"/>
          </p:cNvSpPr>
          <p:nvPr>
            <p:ph type="ftr" sz="quarter" idx="17"/>
          </p:nvPr>
        </p:nvSpPr>
        <p:spPr>
          <a:xfrm>
            <a:off x="1569171" y="6549508"/>
            <a:ext cx="3771371" cy="169277"/>
          </a:xfrm>
        </p:spPr>
        <p:txBody>
          <a:bodyPr/>
          <a:lstStyle/>
          <a:p>
            <a:pPr>
              <a:spcBef>
                <a:spcPts val="3000"/>
              </a:spcBef>
              <a:buFont typeface="Malgun Gothic" panose="020B0503020000020004" pitchFamily="34" charset="-127"/>
              <a:buNone/>
            </a:pPr>
            <a:r>
              <a:rPr lang="en-GB"/>
              <a:t>Section title</a:t>
            </a:r>
            <a:endParaRPr lang="en-GB" dirty="0"/>
          </a:p>
        </p:txBody>
      </p:sp>
      <p:pic>
        <p:nvPicPr>
          <p:cNvPr id="6" name="Imagen 5" descr="Logotipo, nombre de la empresa&#10;&#10;Descripción generada automáticamente">
            <a:extLst>
              <a:ext uri="{FF2B5EF4-FFF2-40B4-BE49-F238E27FC236}">
                <a16:creationId xmlns:a16="http://schemas.microsoft.com/office/drawing/2014/main" id="{6A3F718A-0E5D-CAFD-E12A-7387705D882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7724" y="5274512"/>
            <a:ext cx="2159122" cy="2165425"/>
          </a:xfrm>
          <a:prstGeom prst="rect">
            <a:avLst/>
          </a:prstGeom>
        </p:spPr>
      </p:pic>
    </p:spTree>
    <p:custDataLst>
      <p:tags r:id="rId1"/>
    </p:custDataLst>
    <p:extLst>
      <p:ext uri="{BB962C8B-B14F-4D97-AF65-F5344CB8AC3E}">
        <p14:creationId xmlns:p14="http://schemas.microsoft.com/office/powerpoint/2010/main" val="301535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over | full image | vert. logo">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A8D361-C973-81F3-9B37-EA8C1BFC434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1060CC8-AD0B-FB8F-1D08-9FE5A3E66205}"/>
              </a:ext>
            </a:extLst>
          </p:cNvPr>
          <p:cNvSpPr/>
          <p:nvPr userDrawn="1"/>
        </p:nvSpPr>
        <p:spPr>
          <a:xfrm>
            <a:off x="0" y="0"/>
            <a:ext cx="10220446" cy="6858000"/>
          </a:xfrm>
          <a:prstGeom prst="rect">
            <a:avLst/>
          </a:prstGeom>
          <a:gradFill>
            <a:gsLst>
              <a:gs pos="0">
                <a:schemeClr val="tx1">
                  <a:alpha val="0"/>
                </a:schemeClr>
              </a:gs>
              <a:gs pos="100000">
                <a:schemeClr val="tx1">
                  <a:alpha val="6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que 26">
            <a:extLst>
              <a:ext uri="{FF2B5EF4-FFF2-40B4-BE49-F238E27FC236}">
                <a16:creationId xmlns:a16="http://schemas.microsoft.com/office/drawing/2014/main" id="{617688A8-008D-8D72-81DD-775C18FBC12D}"/>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8861" t="-3712" r="37096" b="61920"/>
          <a:stretch/>
        </p:blipFill>
        <p:spPr>
          <a:xfrm flipH="1" flipV="1">
            <a:off x="0" y="2084325"/>
            <a:ext cx="5520353" cy="4448196"/>
          </a:xfrm>
          <a:prstGeom prst="rect">
            <a:avLst/>
          </a:prstGeom>
          <a:effectLst/>
        </p:spPr>
      </p:pic>
      <p:pic>
        <p:nvPicPr>
          <p:cNvPr id="49" name="Graphique 48">
            <a:extLst>
              <a:ext uri="{FF2B5EF4-FFF2-40B4-BE49-F238E27FC236}">
                <a16:creationId xmlns:a16="http://schemas.microsoft.com/office/drawing/2014/main" id="{18AF2442-1F29-9786-E0DD-CBC5845631EA}"/>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8861" t="6084" r="64117" b="61920"/>
          <a:stretch/>
        </p:blipFill>
        <p:spPr>
          <a:xfrm rot="10800000" flipH="1" flipV="1">
            <a:off x="8379968" y="0"/>
            <a:ext cx="3812031" cy="4703312"/>
          </a:xfrm>
          <a:prstGeom prst="rect">
            <a:avLst/>
          </a:prstGeom>
        </p:spPr>
      </p:pic>
      <p:sp>
        <p:nvSpPr>
          <p:cNvPr id="3" name="Espace réservé du texte 41">
            <a:extLst>
              <a:ext uri="{FF2B5EF4-FFF2-40B4-BE49-F238E27FC236}">
                <a16:creationId xmlns:a16="http://schemas.microsoft.com/office/drawing/2014/main" id="{7D35F153-AE12-8016-E6F6-6BAAF1833F4C}"/>
              </a:ext>
            </a:extLst>
          </p:cNvPr>
          <p:cNvSpPr>
            <a:spLocks noGrp="1"/>
          </p:cNvSpPr>
          <p:nvPr>
            <p:ph type="body" sz="quarter" idx="10" hasCustomPrompt="1"/>
          </p:nvPr>
        </p:nvSpPr>
        <p:spPr>
          <a:xfrm>
            <a:off x="579437" y="4493674"/>
            <a:ext cx="7258275" cy="474692"/>
          </a:xfrm>
          <a:effectLst/>
        </p:spPr>
        <p:txBody>
          <a:bodyPr>
            <a:noAutofit/>
          </a:bodyPr>
          <a:lstStyle>
            <a:lvl1pPr marL="0" indent="0">
              <a:buNone/>
              <a:defRPr sz="1600" b="0" i="0" u="none" strike="noStrike" cap="all" baseline="0">
                <a:solidFill>
                  <a:schemeClr val="bg1">
                    <a:lumMod val="100000"/>
                  </a:schemeClr>
                </a:solidFill>
                <a:latin typeface="Segoe UI" panose="020B0502040204020203" pitchFamily="34" charset="0"/>
                <a:cs typeface="Segoe UI" panose="020B0502040204020203" pitchFamily="34" charset="0"/>
              </a:defRPr>
            </a:lvl1pPr>
            <a:lvl2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2pPr>
            <a:lvl3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3pPr>
            <a:lvl4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4pPr>
            <a:lvl5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5pPr>
            <a:lvl6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6pPr>
            <a:lvl7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7pPr>
            <a:lvl8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8pPr>
            <a:lvl9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9pPr>
          </a:lstStyle>
          <a:p>
            <a:pPr lvl="0"/>
            <a:r>
              <a:rPr lang="en-GB"/>
              <a:t>DATE</a:t>
            </a:r>
          </a:p>
        </p:txBody>
      </p:sp>
      <p:grpSp>
        <p:nvGrpSpPr>
          <p:cNvPr id="5" name="Groupe 4">
            <a:extLst>
              <a:ext uri="{FF2B5EF4-FFF2-40B4-BE49-F238E27FC236}">
                <a16:creationId xmlns:a16="http://schemas.microsoft.com/office/drawing/2014/main" id="{3F88AAF9-7253-443B-F108-71C427AD0AAF}"/>
              </a:ext>
            </a:extLst>
          </p:cNvPr>
          <p:cNvGrpSpPr/>
          <p:nvPr userDrawn="1"/>
        </p:nvGrpSpPr>
        <p:grpSpPr>
          <a:xfrm>
            <a:off x="648018" y="1175147"/>
            <a:ext cx="3164016" cy="630157"/>
            <a:chOff x="7804375" y="14663327"/>
            <a:chExt cx="7400924" cy="1473993"/>
          </a:xfrm>
        </p:grpSpPr>
        <p:grpSp>
          <p:nvGrpSpPr>
            <p:cNvPr id="6" name="Graphique 37">
              <a:extLst>
                <a:ext uri="{FF2B5EF4-FFF2-40B4-BE49-F238E27FC236}">
                  <a16:creationId xmlns:a16="http://schemas.microsoft.com/office/drawing/2014/main" id="{5C0491C4-140F-89A7-069C-36BD4279F046}"/>
                </a:ext>
              </a:extLst>
            </p:cNvPr>
            <p:cNvGrpSpPr/>
            <p:nvPr/>
          </p:nvGrpSpPr>
          <p:grpSpPr>
            <a:xfrm>
              <a:off x="7804375" y="14663327"/>
              <a:ext cx="2394966" cy="1473326"/>
              <a:chOff x="7804375" y="14663327"/>
              <a:chExt cx="2394966" cy="1473326"/>
            </a:xfrm>
          </p:grpSpPr>
          <p:sp>
            <p:nvSpPr>
              <p:cNvPr id="8" name="Forme libre : forme 7">
                <a:extLst>
                  <a:ext uri="{FF2B5EF4-FFF2-40B4-BE49-F238E27FC236}">
                    <a16:creationId xmlns:a16="http://schemas.microsoft.com/office/drawing/2014/main" id="{6818D892-7F70-B89D-3D24-0716F13ED6D5}"/>
                  </a:ext>
                </a:extLst>
              </p:cNvPr>
              <p:cNvSpPr/>
              <p:nvPr/>
            </p:nvSpPr>
            <p:spPr>
              <a:xfrm>
                <a:off x="8464266" y="14990796"/>
                <a:ext cx="1206016" cy="1137570"/>
              </a:xfrm>
              <a:custGeom>
                <a:avLst/>
                <a:gdLst>
                  <a:gd name="connsiteX0" fmla="*/ 221075 w 1206016"/>
                  <a:gd name="connsiteY0" fmla="*/ 0 h 1137570"/>
                  <a:gd name="connsiteX1" fmla="*/ 0 w 1206016"/>
                  <a:gd name="connsiteY1" fmla="*/ 1137571 h 1137570"/>
                  <a:gd name="connsiteX2" fmla="*/ 467678 w 1206016"/>
                  <a:gd name="connsiteY2" fmla="*/ 1137571 h 1137570"/>
                  <a:gd name="connsiteX3" fmla="*/ 1192530 w 1206016"/>
                  <a:gd name="connsiteY3" fmla="*/ 536258 h 1137570"/>
                  <a:gd name="connsiteX4" fmla="*/ 792290 w 1206016"/>
                  <a:gd name="connsiteY4" fmla="*/ 95 h 1137570"/>
                  <a:gd name="connsiteX5" fmla="*/ 221075 w 1206016"/>
                  <a:gd name="connsiteY5" fmla="*/ 95 h 1137570"/>
                  <a:gd name="connsiteX6" fmla="*/ 452723 w 1206016"/>
                  <a:gd name="connsiteY6" fmla="*/ 96869 h 1137570"/>
                  <a:gd name="connsiteX7" fmla="*/ 616458 w 1206016"/>
                  <a:gd name="connsiteY7" fmla="*/ 96869 h 1137570"/>
                  <a:gd name="connsiteX8" fmla="*/ 915638 w 1206016"/>
                  <a:gd name="connsiteY8" fmla="*/ 534543 h 1137570"/>
                  <a:gd name="connsiteX9" fmla="*/ 411290 w 1206016"/>
                  <a:gd name="connsiteY9" fmla="*/ 1040606 h 1137570"/>
                  <a:gd name="connsiteX10" fmla="*/ 269367 w 1206016"/>
                  <a:gd name="connsiteY10" fmla="*/ 1040606 h 1137570"/>
                  <a:gd name="connsiteX11" fmla="*/ 452723 w 1206016"/>
                  <a:gd name="connsiteY11" fmla="*/ 96774 h 11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016" h="1137570">
                    <a:moveTo>
                      <a:pt x="221075" y="0"/>
                    </a:moveTo>
                    <a:lnTo>
                      <a:pt x="0" y="1137571"/>
                    </a:lnTo>
                    <a:lnTo>
                      <a:pt x="467678" y="1137571"/>
                    </a:lnTo>
                    <a:cubicBezTo>
                      <a:pt x="810101" y="1137571"/>
                      <a:pt x="1119188" y="913733"/>
                      <a:pt x="1192530" y="536258"/>
                    </a:cubicBezTo>
                    <a:cubicBezTo>
                      <a:pt x="1245775" y="262318"/>
                      <a:pt x="1147191" y="13430"/>
                      <a:pt x="792290" y="95"/>
                    </a:cubicBezTo>
                    <a:lnTo>
                      <a:pt x="221075" y="95"/>
                    </a:lnTo>
                    <a:close/>
                    <a:moveTo>
                      <a:pt x="452723" y="96869"/>
                    </a:moveTo>
                    <a:lnTo>
                      <a:pt x="616458" y="96869"/>
                    </a:lnTo>
                    <a:cubicBezTo>
                      <a:pt x="851916" y="96869"/>
                      <a:pt x="976598" y="220504"/>
                      <a:pt x="915638" y="534543"/>
                    </a:cubicBezTo>
                    <a:cubicBezTo>
                      <a:pt x="839629" y="925354"/>
                      <a:pt x="641795" y="1040606"/>
                      <a:pt x="411290" y="1040606"/>
                    </a:cubicBezTo>
                    <a:lnTo>
                      <a:pt x="269367" y="1040606"/>
                    </a:lnTo>
                    <a:lnTo>
                      <a:pt x="452723" y="96774"/>
                    </a:lnTo>
                    <a:close/>
                  </a:path>
                </a:pathLst>
              </a:custGeom>
              <a:solidFill>
                <a:srgbClr val="FFFFFF"/>
              </a:solidFill>
              <a:ln w="9525" cap="flat">
                <a:noFill/>
                <a:prstDash val="solid"/>
                <a:miter/>
              </a:ln>
            </p:spPr>
            <p:txBody>
              <a:bodyPr rtlCol="0" anchor="ctr"/>
              <a:lstStyle/>
              <a:p>
                <a:endParaRPr lang="fr-FR"/>
              </a:p>
            </p:txBody>
          </p:sp>
          <p:sp>
            <p:nvSpPr>
              <p:cNvPr id="9" name="Forme libre : forme 8">
                <a:extLst>
                  <a:ext uri="{FF2B5EF4-FFF2-40B4-BE49-F238E27FC236}">
                    <a16:creationId xmlns:a16="http://schemas.microsoft.com/office/drawing/2014/main" id="{E4C4A592-AD2B-3235-7F2F-D8613E128F59}"/>
                  </a:ext>
                </a:extLst>
              </p:cNvPr>
              <p:cNvSpPr/>
              <p:nvPr/>
            </p:nvSpPr>
            <p:spPr>
              <a:xfrm>
                <a:off x="7804375" y="14663327"/>
                <a:ext cx="2394966" cy="1136017"/>
              </a:xfrm>
              <a:custGeom>
                <a:avLst/>
                <a:gdLst>
                  <a:gd name="connsiteX0" fmla="*/ 1852232 w 2394966"/>
                  <a:gd name="connsiteY0" fmla="*/ 299752 h 1136017"/>
                  <a:gd name="connsiteX1" fmla="*/ 1816132 w 2394966"/>
                  <a:gd name="connsiteY1" fmla="*/ 148781 h 1136017"/>
                  <a:gd name="connsiteX2" fmla="*/ 2265426 w 2394966"/>
                  <a:gd name="connsiteY2" fmla="*/ 0 h 1136017"/>
                  <a:gd name="connsiteX3" fmla="*/ 2394966 w 2394966"/>
                  <a:gd name="connsiteY3" fmla="*/ 451961 h 1136017"/>
                  <a:gd name="connsiteX4" fmla="*/ 2237804 w 2394966"/>
                  <a:gd name="connsiteY4" fmla="*/ 487775 h 1136017"/>
                  <a:gd name="connsiteX5" fmla="*/ 2207514 w 2394966"/>
                  <a:gd name="connsiteY5" fmla="*/ 303086 h 1136017"/>
                  <a:gd name="connsiteX6" fmla="*/ 0 w 2394966"/>
                  <a:gd name="connsiteY6" fmla="*/ 1074801 h 1136017"/>
                  <a:gd name="connsiteX7" fmla="*/ 17812 w 2394966"/>
                  <a:gd name="connsiteY7" fmla="*/ 1033272 h 1136017"/>
                  <a:gd name="connsiteX8" fmla="*/ 2028349 w 2394966"/>
                  <a:gd name="connsiteY8" fmla="*/ 231458 h 1136017"/>
                  <a:gd name="connsiteX9" fmla="*/ 1852232 w 2394966"/>
                  <a:gd name="connsiteY9" fmla="*/ 299752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4966" h="1136017">
                    <a:moveTo>
                      <a:pt x="1852232" y="299752"/>
                    </a:moveTo>
                    <a:cubicBezTo>
                      <a:pt x="1851946" y="217742"/>
                      <a:pt x="1838611" y="205264"/>
                      <a:pt x="1816132" y="148781"/>
                    </a:cubicBezTo>
                    <a:lnTo>
                      <a:pt x="2265426" y="0"/>
                    </a:lnTo>
                    <a:lnTo>
                      <a:pt x="2394966" y="451961"/>
                    </a:lnTo>
                    <a:cubicBezTo>
                      <a:pt x="2348103" y="449199"/>
                      <a:pt x="2298478" y="454724"/>
                      <a:pt x="2237804" y="487775"/>
                    </a:cubicBezTo>
                    <a:lnTo>
                      <a:pt x="2207514" y="303086"/>
                    </a:lnTo>
                    <a:cubicBezTo>
                      <a:pt x="2042160" y="609124"/>
                      <a:pt x="1223677" y="1353217"/>
                      <a:pt x="0" y="1074801"/>
                    </a:cubicBezTo>
                    <a:cubicBezTo>
                      <a:pt x="7906" y="1068038"/>
                      <a:pt x="14002" y="1043654"/>
                      <a:pt x="17812" y="1033272"/>
                    </a:cubicBezTo>
                    <a:cubicBezTo>
                      <a:pt x="1146429" y="1185005"/>
                      <a:pt x="1915478" y="481679"/>
                      <a:pt x="2028349" y="231458"/>
                    </a:cubicBezTo>
                    <a:lnTo>
                      <a:pt x="1852232" y="299752"/>
                    </a:lnTo>
                    <a:close/>
                  </a:path>
                </a:pathLst>
              </a:custGeom>
              <a:solidFill>
                <a:srgbClr val="E33328"/>
              </a:solid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D9C1A6BD-98AF-9B3C-A56E-4EAC892E65FC}"/>
                  </a:ext>
                </a:extLst>
              </p:cNvPr>
              <p:cNvSpPr/>
              <p:nvPr/>
            </p:nvSpPr>
            <p:spPr>
              <a:xfrm>
                <a:off x="8045167" y="14990796"/>
                <a:ext cx="473297" cy="1145857"/>
              </a:xfrm>
              <a:custGeom>
                <a:avLst/>
                <a:gdLst>
                  <a:gd name="connsiteX0" fmla="*/ 95 w 473297"/>
                  <a:gd name="connsiteY0" fmla="*/ 1145857 h 1145857"/>
                  <a:gd name="connsiteX1" fmla="*/ 126968 w 473297"/>
                  <a:gd name="connsiteY1" fmla="*/ 1137571 h 1145857"/>
                  <a:gd name="connsiteX2" fmla="*/ 250603 w 473297"/>
                  <a:gd name="connsiteY2" fmla="*/ 1145857 h 1145857"/>
                  <a:gd name="connsiteX3" fmla="*/ 473297 w 473297"/>
                  <a:gd name="connsiteY3" fmla="*/ 0 h 1145857"/>
                  <a:gd name="connsiteX4" fmla="*/ 346424 w 473297"/>
                  <a:gd name="connsiteY4" fmla="*/ 8382 h 1145857"/>
                  <a:gd name="connsiteX5" fmla="*/ 222790 w 473297"/>
                  <a:gd name="connsiteY5" fmla="*/ 0 h 1145857"/>
                  <a:gd name="connsiteX6" fmla="*/ 0 w 473297"/>
                  <a:gd name="connsiteY6" fmla="*/ 1145857 h 11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297" h="1145857">
                    <a:moveTo>
                      <a:pt x="95" y="1145857"/>
                    </a:moveTo>
                    <a:cubicBezTo>
                      <a:pt x="42481" y="1142524"/>
                      <a:pt x="85249" y="1137571"/>
                      <a:pt x="126968" y="1137571"/>
                    </a:cubicBezTo>
                    <a:cubicBezTo>
                      <a:pt x="168688" y="1137571"/>
                      <a:pt x="209550" y="1142619"/>
                      <a:pt x="250603" y="1145857"/>
                    </a:cubicBezTo>
                    <a:lnTo>
                      <a:pt x="473297" y="0"/>
                    </a:lnTo>
                    <a:cubicBezTo>
                      <a:pt x="430911" y="3239"/>
                      <a:pt x="388144" y="8382"/>
                      <a:pt x="346424" y="8382"/>
                    </a:cubicBezTo>
                    <a:cubicBezTo>
                      <a:pt x="304705" y="8382"/>
                      <a:pt x="263843" y="3334"/>
                      <a:pt x="222790" y="0"/>
                    </a:cubicBezTo>
                    <a:lnTo>
                      <a:pt x="0" y="1145857"/>
                    </a:lnTo>
                    <a:close/>
                  </a:path>
                </a:pathLst>
              </a:custGeom>
              <a:solidFill>
                <a:srgbClr val="FFFFFF"/>
              </a:solidFill>
              <a:ln w="9525" cap="flat">
                <a:noFill/>
                <a:prstDash val="solid"/>
                <a:miter/>
              </a:ln>
            </p:spPr>
            <p:txBody>
              <a:bodyPr rtlCol="0" anchor="ctr"/>
              <a:lstStyle/>
              <a:p>
                <a:endParaRPr lang="fr-FR"/>
              </a:p>
            </p:txBody>
          </p:sp>
        </p:grpSp>
        <p:sp>
          <p:nvSpPr>
            <p:cNvPr id="7" name="Forme libre : forme 6">
              <a:extLst>
                <a:ext uri="{FF2B5EF4-FFF2-40B4-BE49-F238E27FC236}">
                  <a16:creationId xmlns:a16="http://schemas.microsoft.com/office/drawing/2014/main" id="{BE24CACC-8DD8-0EE3-2CB3-249D0A0DCF3B}"/>
                </a:ext>
              </a:extLst>
            </p:cNvPr>
            <p:cNvSpPr/>
            <p:nvPr/>
          </p:nvSpPr>
          <p:spPr>
            <a:xfrm>
              <a:off x="9751570" y="15324933"/>
              <a:ext cx="5453729" cy="812387"/>
            </a:xfrm>
            <a:custGeom>
              <a:avLst/>
              <a:gdLst>
                <a:gd name="connsiteX0" fmla="*/ 5395722 w 5453729"/>
                <a:gd name="connsiteY0" fmla="*/ 166592 h 812387"/>
                <a:gd name="connsiteX1" fmla="*/ 5453730 w 5453729"/>
                <a:gd name="connsiteY1" fmla="*/ 54388 h 812387"/>
                <a:gd name="connsiteX2" fmla="*/ 5285328 w 5453729"/>
                <a:gd name="connsiteY2" fmla="*/ 0 h 812387"/>
                <a:gd name="connsiteX3" fmla="*/ 4977384 w 5453729"/>
                <a:gd name="connsiteY3" fmla="*/ 237839 h 812387"/>
                <a:gd name="connsiteX4" fmla="*/ 5239417 w 5453729"/>
                <a:gd name="connsiteY4" fmla="*/ 626459 h 812387"/>
                <a:gd name="connsiteX5" fmla="*/ 5083969 w 5453729"/>
                <a:gd name="connsiteY5" fmla="*/ 744188 h 812387"/>
                <a:gd name="connsiteX6" fmla="*/ 4951953 w 5453729"/>
                <a:gd name="connsiteY6" fmla="*/ 619601 h 812387"/>
                <a:gd name="connsiteX7" fmla="*/ 4930331 w 5453729"/>
                <a:gd name="connsiteY7" fmla="*/ 619601 h 812387"/>
                <a:gd name="connsiteX8" fmla="*/ 4869561 w 5453729"/>
                <a:gd name="connsiteY8" fmla="*/ 763429 h 812387"/>
                <a:gd name="connsiteX9" fmla="*/ 5042535 w 5453729"/>
                <a:gd name="connsiteY9" fmla="*/ 812197 h 812387"/>
                <a:gd name="connsiteX10" fmla="*/ 5391055 w 5453729"/>
                <a:gd name="connsiteY10" fmla="*/ 562928 h 812387"/>
                <a:gd name="connsiteX11" fmla="*/ 5121307 w 5453729"/>
                <a:gd name="connsiteY11" fmla="*/ 178975 h 812387"/>
                <a:gd name="connsiteX12" fmla="*/ 5267516 w 5453729"/>
                <a:gd name="connsiteY12" fmla="*/ 67913 h 812387"/>
                <a:gd name="connsiteX13" fmla="*/ 5378577 w 5453729"/>
                <a:gd name="connsiteY13" fmla="*/ 166592 h 812387"/>
                <a:gd name="connsiteX14" fmla="*/ 5395627 w 5453729"/>
                <a:gd name="connsiteY14" fmla="*/ 166592 h 812387"/>
                <a:gd name="connsiteX15" fmla="*/ 4776692 w 5453729"/>
                <a:gd name="connsiteY15" fmla="*/ 659320 h 812387"/>
                <a:gd name="connsiteX16" fmla="*/ 4557427 w 5453729"/>
                <a:gd name="connsiteY16" fmla="*/ 744284 h 812387"/>
                <a:gd name="connsiteX17" fmla="*/ 4351878 w 5453729"/>
                <a:gd name="connsiteY17" fmla="*/ 414719 h 812387"/>
                <a:gd name="connsiteX18" fmla="*/ 4683157 w 5453729"/>
                <a:gd name="connsiteY18" fmla="*/ 68008 h 812387"/>
                <a:gd name="connsiteX19" fmla="*/ 4850987 w 5453729"/>
                <a:gd name="connsiteY19" fmla="*/ 172307 h 812387"/>
                <a:gd name="connsiteX20" fmla="*/ 4866799 w 5453729"/>
                <a:gd name="connsiteY20" fmla="*/ 172307 h 812387"/>
                <a:gd name="connsiteX21" fmla="*/ 4915567 w 5453729"/>
                <a:gd name="connsiteY21" fmla="*/ 55626 h 812387"/>
                <a:gd name="connsiteX22" fmla="*/ 4695254 w 5453729"/>
                <a:gd name="connsiteY22" fmla="*/ 191 h 812387"/>
                <a:gd name="connsiteX23" fmla="*/ 4160806 w 5453729"/>
                <a:gd name="connsiteY23" fmla="*/ 430625 h 812387"/>
                <a:gd name="connsiteX24" fmla="*/ 4512469 w 5453729"/>
                <a:gd name="connsiteY24" fmla="*/ 812387 h 812387"/>
                <a:gd name="connsiteX25" fmla="*/ 4746212 w 5453729"/>
                <a:gd name="connsiteY25" fmla="*/ 763619 h 812387"/>
                <a:gd name="connsiteX26" fmla="*/ 4790028 w 5453729"/>
                <a:gd name="connsiteY26" fmla="*/ 666178 h 812387"/>
                <a:gd name="connsiteX27" fmla="*/ 4776692 w 5453729"/>
                <a:gd name="connsiteY27" fmla="*/ 659416 h 812387"/>
                <a:gd name="connsiteX28" fmla="*/ 3802571 w 5453729"/>
                <a:gd name="connsiteY28" fmla="*/ 797433 h 812387"/>
                <a:gd name="connsiteX29" fmla="*/ 3888677 w 5453729"/>
                <a:gd name="connsiteY29" fmla="*/ 791813 h 812387"/>
                <a:gd name="connsiteX30" fmla="*/ 3972497 w 5453729"/>
                <a:gd name="connsiteY30" fmla="*/ 797433 h 812387"/>
                <a:gd name="connsiteX31" fmla="*/ 4123468 w 5453729"/>
                <a:gd name="connsiteY31" fmla="*/ 20383 h 812387"/>
                <a:gd name="connsiteX32" fmla="*/ 4037457 w 5453729"/>
                <a:gd name="connsiteY32" fmla="*/ 26003 h 812387"/>
                <a:gd name="connsiteX33" fmla="*/ 3953542 w 5453729"/>
                <a:gd name="connsiteY33" fmla="*/ 20383 h 812387"/>
                <a:gd name="connsiteX34" fmla="*/ 3802476 w 5453729"/>
                <a:gd name="connsiteY34" fmla="*/ 797433 h 812387"/>
                <a:gd name="connsiteX35" fmla="*/ 3625120 w 5453729"/>
                <a:gd name="connsiteY35" fmla="*/ 100775 h 812387"/>
                <a:gd name="connsiteX36" fmla="*/ 3824764 w 5453729"/>
                <a:gd name="connsiteY36" fmla="*/ 116586 h 812387"/>
                <a:gd name="connsiteX37" fmla="*/ 3828574 w 5453729"/>
                <a:gd name="connsiteY37" fmla="*/ 67818 h 812387"/>
                <a:gd name="connsiteX38" fmla="*/ 3843528 w 5453729"/>
                <a:gd name="connsiteY38" fmla="*/ 20288 h 812387"/>
                <a:gd name="connsiteX39" fmla="*/ 3260122 w 5453729"/>
                <a:gd name="connsiteY39" fmla="*/ 20288 h 812387"/>
                <a:gd name="connsiteX40" fmla="*/ 3256503 w 5453729"/>
                <a:gd name="connsiteY40" fmla="*/ 67818 h 812387"/>
                <a:gd name="connsiteX41" fmla="*/ 3241358 w 5453729"/>
                <a:gd name="connsiteY41" fmla="*/ 116586 h 812387"/>
                <a:gd name="connsiteX42" fmla="*/ 3455194 w 5453729"/>
                <a:gd name="connsiteY42" fmla="*/ 100775 h 812387"/>
                <a:gd name="connsiteX43" fmla="*/ 3319749 w 5453729"/>
                <a:gd name="connsiteY43" fmla="*/ 797433 h 812387"/>
                <a:gd name="connsiteX44" fmla="*/ 3405759 w 5453729"/>
                <a:gd name="connsiteY44" fmla="*/ 791813 h 812387"/>
                <a:gd name="connsiteX45" fmla="*/ 3489674 w 5453729"/>
                <a:gd name="connsiteY45" fmla="*/ 797433 h 812387"/>
                <a:gd name="connsiteX46" fmla="*/ 3625025 w 5453729"/>
                <a:gd name="connsiteY46" fmla="*/ 100775 h 812387"/>
                <a:gd name="connsiteX47" fmla="*/ 3116676 w 5453729"/>
                <a:gd name="connsiteY47" fmla="*/ 166592 h 812387"/>
                <a:gd name="connsiteX48" fmla="*/ 3174778 w 5453729"/>
                <a:gd name="connsiteY48" fmla="*/ 54388 h 812387"/>
                <a:gd name="connsiteX49" fmla="*/ 3006376 w 5453729"/>
                <a:gd name="connsiteY49" fmla="*/ 0 h 812387"/>
                <a:gd name="connsiteX50" fmla="*/ 2698433 w 5453729"/>
                <a:gd name="connsiteY50" fmla="*/ 237839 h 812387"/>
                <a:gd name="connsiteX51" fmla="*/ 2960561 w 5453729"/>
                <a:gd name="connsiteY51" fmla="*/ 626459 h 812387"/>
                <a:gd name="connsiteX52" fmla="*/ 2805113 w 5453729"/>
                <a:gd name="connsiteY52" fmla="*/ 744188 h 812387"/>
                <a:gd name="connsiteX53" fmla="*/ 2673001 w 5453729"/>
                <a:gd name="connsiteY53" fmla="*/ 619601 h 812387"/>
                <a:gd name="connsiteX54" fmla="*/ 2651379 w 5453729"/>
                <a:gd name="connsiteY54" fmla="*/ 619601 h 812387"/>
                <a:gd name="connsiteX55" fmla="*/ 2590610 w 5453729"/>
                <a:gd name="connsiteY55" fmla="*/ 763429 h 812387"/>
                <a:gd name="connsiteX56" fmla="*/ 2763584 w 5453729"/>
                <a:gd name="connsiteY56" fmla="*/ 812197 h 812387"/>
                <a:gd name="connsiteX57" fmla="*/ 3112199 w 5453729"/>
                <a:gd name="connsiteY57" fmla="*/ 562928 h 812387"/>
                <a:gd name="connsiteX58" fmla="*/ 2842546 w 5453729"/>
                <a:gd name="connsiteY58" fmla="*/ 178975 h 812387"/>
                <a:gd name="connsiteX59" fmla="*/ 2988660 w 5453729"/>
                <a:gd name="connsiteY59" fmla="*/ 67913 h 812387"/>
                <a:gd name="connsiteX60" fmla="*/ 3099816 w 5453729"/>
                <a:gd name="connsiteY60" fmla="*/ 166592 h 812387"/>
                <a:gd name="connsiteX61" fmla="*/ 3116771 w 5453729"/>
                <a:gd name="connsiteY61" fmla="*/ 166592 h 812387"/>
                <a:gd name="connsiteX62" fmla="*/ 2287238 w 5453729"/>
                <a:gd name="connsiteY62" fmla="*/ 797433 h 812387"/>
                <a:gd name="connsiteX63" fmla="*/ 2373345 w 5453729"/>
                <a:gd name="connsiteY63" fmla="*/ 791813 h 812387"/>
                <a:gd name="connsiteX64" fmla="*/ 2457164 w 5453729"/>
                <a:gd name="connsiteY64" fmla="*/ 797433 h 812387"/>
                <a:gd name="connsiteX65" fmla="*/ 2608231 w 5453729"/>
                <a:gd name="connsiteY65" fmla="*/ 20383 h 812387"/>
                <a:gd name="connsiteX66" fmla="*/ 2522220 w 5453729"/>
                <a:gd name="connsiteY66" fmla="*/ 26003 h 812387"/>
                <a:gd name="connsiteX67" fmla="*/ 2438305 w 5453729"/>
                <a:gd name="connsiteY67" fmla="*/ 20383 h 812387"/>
                <a:gd name="connsiteX68" fmla="*/ 2287238 w 5453729"/>
                <a:gd name="connsiteY68" fmla="*/ 797433 h 812387"/>
                <a:gd name="connsiteX69" fmla="*/ 2206086 w 5453729"/>
                <a:gd name="connsiteY69" fmla="*/ 447485 h 812387"/>
                <a:gd name="connsiteX70" fmla="*/ 2120075 w 5453729"/>
                <a:gd name="connsiteY70" fmla="*/ 453104 h 812387"/>
                <a:gd name="connsiteX71" fmla="*/ 2036255 w 5453729"/>
                <a:gd name="connsiteY71" fmla="*/ 447485 h 812387"/>
                <a:gd name="connsiteX72" fmla="*/ 1984820 w 5453729"/>
                <a:gd name="connsiteY72" fmla="*/ 712470 h 812387"/>
                <a:gd name="connsiteX73" fmla="*/ 1853946 w 5453729"/>
                <a:gd name="connsiteY73" fmla="*/ 744188 h 812387"/>
                <a:gd name="connsiteX74" fmla="*/ 1643348 w 5453729"/>
                <a:gd name="connsiteY74" fmla="*/ 429292 h 812387"/>
                <a:gd name="connsiteX75" fmla="*/ 1995678 w 5453729"/>
                <a:gd name="connsiteY75" fmla="*/ 67913 h 812387"/>
                <a:gd name="connsiteX76" fmla="*/ 2196370 w 5453729"/>
                <a:gd name="connsiteY76" fmla="*/ 183452 h 812387"/>
                <a:gd name="connsiteX77" fmla="*/ 2212181 w 5453729"/>
                <a:gd name="connsiteY77" fmla="*/ 183452 h 812387"/>
                <a:gd name="connsiteX78" fmla="*/ 2266188 w 5453729"/>
                <a:gd name="connsiteY78" fmla="*/ 69056 h 812387"/>
                <a:gd name="connsiteX79" fmla="*/ 2006632 w 5453729"/>
                <a:gd name="connsiteY79" fmla="*/ 0 h 812387"/>
                <a:gd name="connsiteX80" fmla="*/ 1455992 w 5453729"/>
                <a:gd name="connsiteY80" fmla="*/ 425863 h 812387"/>
                <a:gd name="connsiteX81" fmla="*/ 1832896 w 5453729"/>
                <a:gd name="connsiteY81" fmla="*/ 812197 h 812387"/>
                <a:gd name="connsiteX82" fmla="*/ 2145316 w 5453729"/>
                <a:gd name="connsiteY82" fmla="*/ 761238 h 812387"/>
                <a:gd name="connsiteX83" fmla="*/ 2206276 w 5453729"/>
                <a:gd name="connsiteY83" fmla="*/ 447485 h 812387"/>
                <a:gd name="connsiteX84" fmla="*/ 1022033 w 5453729"/>
                <a:gd name="connsiteY84" fmla="*/ 67913 h 812387"/>
                <a:gd name="connsiteX85" fmla="*/ 1198817 w 5453729"/>
                <a:gd name="connsiteY85" fmla="*/ 381762 h 812387"/>
                <a:gd name="connsiteX86" fmla="*/ 875824 w 5453729"/>
                <a:gd name="connsiteY86" fmla="*/ 744188 h 812387"/>
                <a:gd name="connsiteX87" fmla="*/ 697992 w 5453729"/>
                <a:gd name="connsiteY87" fmla="*/ 440627 h 812387"/>
                <a:gd name="connsiteX88" fmla="*/ 1021937 w 5453729"/>
                <a:gd name="connsiteY88" fmla="*/ 67913 h 812387"/>
                <a:gd name="connsiteX89" fmla="*/ 1382649 w 5453729"/>
                <a:gd name="connsiteY89" fmla="*/ 403193 h 812387"/>
                <a:gd name="connsiteX90" fmla="*/ 1041940 w 5453729"/>
                <a:gd name="connsiteY90" fmla="*/ 0 h 812387"/>
                <a:gd name="connsiteX91" fmla="*/ 516350 w 5453729"/>
                <a:gd name="connsiteY91" fmla="*/ 407765 h 812387"/>
                <a:gd name="connsiteX92" fmla="*/ 856964 w 5453729"/>
                <a:gd name="connsiteY92" fmla="*/ 812197 h 812387"/>
                <a:gd name="connsiteX93" fmla="*/ 1382744 w 5453729"/>
                <a:gd name="connsiteY93" fmla="*/ 403289 h 812387"/>
                <a:gd name="connsiteX94" fmla="*/ 319850 w 5453729"/>
                <a:gd name="connsiteY94" fmla="*/ 20479 h 812387"/>
                <a:gd name="connsiteX95" fmla="*/ 233839 w 5453729"/>
                <a:gd name="connsiteY95" fmla="*/ 26098 h 812387"/>
                <a:gd name="connsiteX96" fmla="*/ 149924 w 5453729"/>
                <a:gd name="connsiteY96" fmla="*/ 20479 h 812387"/>
                <a:gd name="connsiteX97" fmla="*/ 0 w 5453729"/>
                <a:gd name="connsiteY97" fmla="*/ 791909 h 812387"/>
                <a:gd name="connsiteX98" fmla="*/ 429292 w 5453729"/>
                <a:gd name="connsiteY98" fmla="*/ 791909 h 812387"/>
                <a:gd name="connsiteX99" fmla="*/ 433197 w 5453729"/>
                <a:gd name="connsiteY99" fmla="*/ 743236 h 812387"/>
                <a:gd name="connsiteX100" fmla="*/ 448342 w 5453729"/>
                <a:gd name="connsiteY100" fmla="*/ 694468 h 812387"/>
                <a:gd name="connsiteX101" fmla="*/ 185833 w 5453729"/>
                <a:gd name="connsiteY101" fmla="*/ 710279 h 812387"/>
                <a:gd name="connsiteX102" fmla="*/ 319945 w 5453729"/>
                <a:gd name="connsiteY102" fmla="*/ 20479 h 81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453729" h="812387">
                  <a:moveTo>
                    <a:pt x="5395722" y="166592"/>
                  </a:moveTo>
                  <a:cubicBezTo>
                    <a:pt x="5414487" y="128016"/>
                    <a:pt x="5433156" y="90583"/>
                    <a:pt x="5453730" y="54388"/>
                  </a:cubicBezTo>
                  <a:cubicBezTo>
                    <a:pt x="5433537" y="30575"/>
                    <a:pt x="5366862" y="0"/>
                    <a:pt x="5285328" y="0"/>
                  </a:cubicBezTo>
                  <a:cubicBezTo>
                    <a:pt x="5113115" y="0"/>
                    <a:pt x="5002816" y="107633"/>
                    <a:pt x="4977384" y="237839"/>
                  </a:cubicBezTo>
                  <a:cubicBezTo>
                    <a:pt x="4924330" y="510826"/>
                    <a:pt x="5274660" y="445198"/>
                    <a:pt x="5239417" y="626459"/>
                  </a:cubicBezTo>
                  <a:cubicBezTo>
                    <a:pt x="5224272" y="704564"/>
                    <a:pt x="5154264" y="744188"/>
                    <a:pt x="5083969" y="744188"/>
                  </a:cubicBezTo>
                  <a:cubicBezTo>
                    <a:pt x="5005864" y="744188"/>
                    <a:pt x="4953667" y="697802"/>
                    <a:pt x="4951953" y="619601"/>
                  </a:cubicBezTo>
                  <a:lnTo>
                    <a:pt x="4930331" y="619601"/>
                  </a:lnTo>
                  <a:cubicBezTo>
                    <a:pt x="4914138" y="668274"/>
                    <a:pt x="4892421" y="715899"/>
                    <a:pt x="4869561" y="763429"/>
                  </a:cubicBezTo>
                  <a:cubicBezTo>
                    <a:pt x="4916234" y="797433"/>
                    <a:pt x="4980147" y="812197"/>
                    <a:pt x="5042535" y="812197"/>
                  </a:cubicBezTo>
                  <a:cubicBezTo>
                    <a:pt x="5217986" y="812197"/>
                    <a:pt x="5362956" y="707993"/>
                    <a:pt x="5391055" y="562928"/>
                  </a:cubicBezTo>
                  <a:cubicBezTo>
                    <a:pt x="5441537" y="303562"/>
                    <a:pt x="5091589" y="331851"/>
                    <a:pt x="5121307" y="178975"/>
                  </a:cubicBezTo>
                  <a:cubicBezTo>
                    <a:pt x="5133880" y="114395"/>
                    <a:pt x="5177981" y="67913"/>
                    <a:pt x="5267516" y="67913"/>
                  </a:cubicBezTo>
                  <a:cubicBezTo>
                    <a:pt x="5332095" y="67913"/>
                    <a:pt x="5367624" y="106490"/>
                    <a:pt x="5378577" y="166592"/>
                  </a:cubicBezTo>
                  <a:lnTo>
                    <a:pt x="5395627" y="166592"/>
                  </a:lnTo>
                  <a:close/>
                  <a:moveTo>
                    <a:pt x="4776692" y="659320"/>
                  </a:moveTo>
                  <a:cubicBezTo>
                    <a:pt x="4716209" y="707993"/>
                    <a:pt x="4627627" y="744284"/>
                    <a:pt x="4557427" y="744284"/>
                  </a:cubicBezTo>
                  <a:cubicBezTo>
                    <a:pt x="4382929" y="744284"/>
                    <a:pt x="4314254" y="608362"/>
                    <a:pt x="4351878" y="414719"/>
                  </a:cubicBezTo>
                  <a:cubicBezTo>
                    <a:pt x="4384262" y="248126"/>
                    <a:pt x="4495133" y="68008"/>
                    <a:pt x="4683157" y="68008"/>
                  </a:cubicBezTo>
                  <a:cubicBezTo>
                    <a:pt x="4756785" y="68008"/>
                    <a:pt x="4820889" y="111157"/>
                    <a:pt x="4850987" y="172307"/>
                  </a:cubicBezTo>
                  <a:lnTo>
                    <a:pt x="4866799" y="172307"/>
                  </a:lnTo>
                  <a:cubicBezTo>
                    <a:pt x="4883659" y="132779"/>
                    <a:pt x="4897851" y="94202"/>
                    <a:pt x="4915567" y="55626"/>
                  </a:cubicBezTo>
                  <a:cubicBezTo>
                    <a:pt x="4856893" y="19431"/>
                    <a:pt x="4770025" y="191"/>
                    <a:pt x="4695254" y="191"/>
                  </a:cubicBezTo>
                  <a:cubicBezTo>
                    <a:pt x="4448271" y="191"/>
                    <a:pt x="4218147" y="134874"/>
                    <a:pt x="4160806" y="430625"/>
                  </a:cubicBezTo>
                  <a:cubicBezTo>
                    <a:pt x="4115562" y="662845"/>
                    <a:pt x="4270058" y="812387"/>
                    <a:pt x="4512469" y="812387"/>
                  </a:cubicBezTo>
                  <a:cubicBezTo>
                    <a:pt x="4588384" y="812387"/>
                    <a:pt x="4671441" y="798862"/>
                    <a:pt x="4746212" y="763619"/>
                  </a:cubicBezTo>
                  <a:lnTo>
                    <a:pt x="4790028" y="666178"/>
                  </a:lnTo>
                  <a:lnTo>
                    <a:pt x="4776692" y="659416"/>
                  </a:lnTo>
                  <a:close/>
                  <a:moveTo>
                    <a:pt x="3802571" y="797433"/>
                  </a:moveTo>
                  <a:cubicBezTo>
                    <a:pt x="3831336" y="795147"/>
                    <a:pt x="3860387" y="791813"/>
                    <a:pt x="3888677" y="791813"/>
                  </a:cubicBezTo>
                  <a:cubicBezTo>
                    <a:pt x="3916966" y="791813"/>
                    <a:pt x="3944684" y="795147"/>
                    <a:pt x="3972497" y="797433"/>
                  </a:cubicBezTo>
                  <a:lnTo>
                    <a:pt x="4123468" y="20383"/>
                  </a:lnTo>
                  <a:cubicBezTo>
                    <a:pt x="4094798" y="22574"/>
                    <a:pt x="4065747" y="26003"/>
                    <a:pt x="4037457" y="26003"/>
                  </a:cubicBezTo>
                  <a:cubicBezTo>
                    <a:pt x="4009168" y="26003"/>
                    <a:pt x="3981450" y="22574"/>
                    <a:pt x="3953542" y="20383"/>
                  </a:cubicBezTo>
                  <a:lnTo>
                    <a:pt x="3802476" y="797433"/>
                  </a:lnTo>
                  <a:close/>
                  <a:moveTo>
                    <a:pt x="3625120" y="100775"/>
                  </a:moveTo>
                  <a:cubicBezTo>
                    <a:pt x="3694176" y="100775"/>
                    <a:pt x="3759518" y="108680"/>
                    <a:pt x="3824764" y="116586"/>
                  </a:cubicBezTo>
                  <a:cubicBezTo>
                    <a:pt x="3825526" y="100775"/>
                    <a:pt x="3825240" y="84868"/>
                    <a:pt x="3828574" y="67818"/>
                  </a:cubicBezTo>
                  <a:cubicBezTo>
                    <a:pt x="3831622" y="52006"/>
                    <a:pt x="3838194" y="36195"/>
                    <a:pt x="3843528" y="20288"/>
                  </a:cubicBezTo>
                  <a:lnTo>
                    <a:pt x="3260122" y="20288"/>
                  </a:lnTo>
                  <a:cubicBezTo>
                    <a:pt x="3259265" y="36195"/>
                    <a:pt x="3259646" y="51911"/>
                    <a:pt x="3256503" y="67818"/>
                  </a:cubicBezTo>
                  <a:cubicBezTo>
                    <a:pt x="3253168" y="84868"/>
                    <a:pt x="3246691" y="100679"/>
                    <a:pt x="3241358" y="116586"/>
                  </a:cubicBezTo>
                  <a:cubicBezTo>
                    <a:pt x="3301842" y="108680"/>
                    <a:pt x="3374803" y="100775"/>
                    <a:pt x="3455194" y="100775"/>
                  </a:cubicBezTo>
                  <a:lnTo>
                    <a:pt x="3319749" y="797433"/>
                  </a:lnTo>
                  <a:cubicBezTo>
                    <a:pt x="3348609" y="795147"/>
                    <a:pt x="3377565" y="791813"/>
                    <a:pt x="3405759" y="791813"/>
                  </a:cubicBezTo>
                  <a:cubicBezTo>
                    <a:pt x="3433953" y="791813"/>
                    <a:pt x="3461671" y="795147"/>
                    <a:pt x="3489674" y="797433"/>
                  </a:cubicBezTo>
                  <a:lnTo>
                    <a:pt x="3625025" y="100775"/>
                  </a:lnTo>
                  <a:close/>
                  <a:moveTo>
                    <a:pt x="3116676" y="166592"/>
                  </a:moveTo>
                  <a:cubicBezTo>
                    <a:pt x="3135535" y="128016"/>
                    <a:pt x="3154109" y="90583"/>
                    <a:pt x="3174778" y="54388"/>
                  </a:cubicBezTo>
                  <a:cubicBezTo>
                    <a:pt x="3154490" y="30575"/>
                    <a:pt x="3088005" y="0"/>
                    <a:pt x="3006376" y="0"/>
                  </a:cubicBezTo>
                  <a:cubicBezTo>
                    <a:pt x="2834164" y="0"/>
                    <a:pt x="2723769" y="107633"/>
                    <a:pt x="2698433" y="237839"/>
                  </a:cubicBezTo>
                  <a:cubicBezTo>
                    <a:pt x="2645378" y="510826"/>
                    <a:pt x="2995708" y="445198"/>
                    <a:pt x="2960561" y="626459"/>
                  </a:cubicBezTo>
                  <a:cubicBezTo>
                    <a:pt x="2945321" y="704564"/>
                    <a:pt x="2875312" y="744188"/>
                    <a:pt x="2805113" y="744188"/>
                  </a:cubicBezTo>
                  <a:cubicBezTo>
                    <a:pt x="2726912" y="744188"/>
                    <a:pt x="2674811" y="697802"/>
                    <a:pt x="2673001" y="619601"/>
                  </a:cubicBezTo>
                  <a:lnTo>
                    <a:pt x="2651379" y="619601"/>
                  </a:lnTo>
                  <a:cubicBezTo>
                    <a:pt x="2635091" y="668274"/>
                    <a:pt x="2613470" y="715899"/>
                    <a:pt x="2590610" y="763429"/>
                  </a:cubicBezTo>
                  <a:cubicBezTo>
                    <a:pt x="2637282" y="797433"/>
                    <a:pt x="2701290" y="812197"/>
                    <a:pt x="2763584" y="812197"/>
                  </a:cubicBezTo>
                  <a:cubicBezTo>
                    <a:pt x="2939129" y="812197"/>
                    <a:pt x="3084005" y="707993"/>
                    <a:pt x="3112199" y="562928"/>
                  </a:cubicBezTo>
                  <a:cubicBezTo>
                    <a:pt x="3162681" y="303562"/>
                    <a:pt x="2812828" y="331851"/>
                    <a:pt x="2842546" y="178975"/>
                  </a:cubicBezTo>
                  <a:cubicBezTo>
                    <a:pt x="2855119" y="114395"/>
                    <a:pt x="2899124" y="67913"/>
                    <a:pt x="2988660" y="67913"/>
                  </a:cubicBezTo>
                  <a:cubicBezTo>
                    <a:pt x="3053239" y="67913"/>
                    <a:pt x="3088767" y="106490"/>
                    <a:pt x="3099816" y="166592"/>
                  </a:cubicBezTo>
                  <a:lnTo>
                    <a:pt x="3116771" y="166592"/>
                  </a:lnTo>
                  <a:close/>
                  <a:moveTo>
                    <a:pt x="2287238" y="797433"/>
                  </a:moveTo>
                  <a:cubicBezTo>
                    <a:pt x="2316004" y="795147"/>
                    <a:pt x="2344960" y="791813"/>
                    <a:pt x="2373345" y="791813"/>
                  </a:cubicBezTo>
                  <a:cubicBezTo>
                    <a:pt x="2401729" y="791813"/>
                    <a:pt x="2429352" y="795147"/>
                    <a:pt x="2457164" y="797433"/>
                  </a:cubicBezTo>
                  <a:lnTo>
                    <a:pt x="2608231" y="20383"/>
                  </a:lnTo>
                  <a:cubicBezTo>
                    <a:pt x="2579465" y="22574"/>
                    <a:pt x="2550510" y="26003"/>
                    <a:pt x="2522220" y="26003"/>
                  </a:cubicBezTo>
                  <a:cubicBezTo>
                    <a:pt x="2493931" y="26003"/>
                    <a:pt x="2466213" y="22574"/>
                    <a:pt x="2438305" y="20383"/>
                  </a:cubicBezTo>
                  <a:lnTo>
                    <a:pt x="2287238" y="797433"/>
                  </a:lnTo>
                  <a:close/>
                  <a:moveTo>
                    <a:pt x="2206086" y="447485"/>
                  </a:moveTo>
                  <a:cubicBezTo>
                    <a:pt x="2177320" y="449675"/>
                    <a:pt x="2148364" y="453104"/>
                    <a:pt x="2120075" y="453104"/>
                  </a:cubicBezTo>
                  <a:cubicBezTo>
                    <a:pt x="2091785" y="453104"/>
                    <a:pt x="2064068" y="449675"/>
                    <a:pt x="2036255" y="447485"/>
                  </a:cubicBezTo>
                  <a:lnTo>
                    <a:pt x="1984820" y="712470"/>
                  </a:lnTo>
                  <a:cubicBezTo>
                    <a:pt x="1954530" y="728282"/>
                    <a:pt x="1910620" y="744188"/>
                    <a:pt x="1853946" y="744188"/>
                  </a:cubicBezTo>
                  <a:cubicBezTo>
                    <a:pt x="1681829" y="744188"/>
                    <a:pt x="1605058" y="626459"/>
                    <a:pt x="1643348" y="429292"/>
                  </a:cubicBezTo>
                  <a:cubicBezTo>
                    <a:pt x="1680401" y="238982"/>
                    <a:pt x="1806607" y="67913"/>
                    <a:pt x="1995678" y="67913"/>
                  </a:cubicBezTo>
                  <a:cubicBezTo>
                    <a:pt x="2085118" y="67913"/>
                    <a:pt x="2158937" y="107633"/>
                    <a:pt x="2196370" y="183452"/>
                  </a:cubicBezTo>
                  <a:lnTo>
                    <a:pt x="2212181" y="183452"/>
                  </a:lnTo>
                  <a:cubicBezTo>
                    <a:pt x="2224183" y="144971"/>
                    <a:pt x="2243233" y="105251"/>
                    <a:pt x="2266188" y="69056"/>
                  </a:cubicBezTo>
                  <a:cubicBezTo>
                    <a:pt x="2190655" y="20383"/>
                    <a:pt x="2103978" y="0"/>
                    <a:pt x="2006632" y="0"/>
                  </a:cubicBezTo>
                  <a:cubicBezTo>
                    <a:pt x="1744980" y="0"/>
                    <a:pt x="1510760" y="143827"/>
                    <a:pt x="1455992" y="425863"/>
                  </a:cubicBezTo>
                  <a:cubicBezTo>
                    <a:pt x="1404271" y="691991"/>
                    <a:pt x="1593818" y="812197"/>
                    <a:pt x="1832896" y="812197"/>
                  </a:cubicBezTo>
                  <a:cubicBezTo>
                    <a:pt x="1932623" y="812197"/>
                    <a:pt x="2037779" y="789527"/>
                    <a:pt x="2145316" y="761238"/>
                  </a:cubicBezTo>
                  <a:lnTo>
                    <a:pt x="2206276" y="447485"/>
                  </a:lnTo>
                  <a:close/>
                  <a:moveTo>
                    <a:pt x="1022033" y="67913"/>
                  </a:moveTo>
                  <a:cubicBezTo>
                    <a:pt x="1191959" y="67913"/>
                    <a:pt x="1227296" y="235553"/>
                    <a:pt x="1198817" y="381762"/>
                  </a:cubicBezTo>
                  <a:cubicBezTo>
                    <a:pt x="1162336" y="569690"/>
                    <a:pt x="1050227" y="744188"/>
                    <a:pt x="875824" y="744188"/>
                  </a:cubicBezTo>
                  <a:cubicBezTo>
                    <a:pt x="701421" y="744188"/>
                    <a:pt x="669417" y="587883"/>
                    <a:pt x="697992" y="440627"/>
                  </a:cubicBezTo>
                  <a:cubicBezTo>
                    <a:pt x="747332" y="186881"/>
                    <a:pt x="864394" y="67913"/>
                    <a:pt x="1021937" y="67913"/>
                  </a:cubicBezTo>
                  <a:moveTo>
                    <a:pt x="1382649" y="403193"/>
                  </a:moveTo>
                  <a:cubicBezTo>
                    <a:pt x="1415606" y="227552"/>
                    <a:pt x="1364742" y="0"/>
                    <a:pt x="1041940" y="0"/>
                  </a:cubicBezTo>
                  <a:cubicBezTo>
                    <a:pt x="759905" y="0"/>
                    <a:pt x="560165" y="182404"/>
                    <a:pt x="516350" y="407765"/>
                  </a:cubicBezTo>
                  <a:cubicBezTo>
                    <a:pt x="466344" y="664940"/>
                    <a:pt x="606552" y="812197"/>
                    <a:pt x="856964" y="812197"/>
                  </a:cubicBezTo>
                  <a:cubicBezTo>
                    <a:pt x="1134523" y="812197"/>
                    <a:pt x="1340930" y="624173"/>
                    <a:pt x="1382744" y="403289"/>
                  </a:cubicBezTo>
                  <a:moveTo>
                    <a:pt x="319850" y="20479"/>
                  </a:moveTo>
                  <a:cubicBezTo>
                    <a:pt x="291084" y="22669"/>
                    <a:pt x="262128" y="26098"/>
                    <a:pt x="233839" y="26098"/>
                  </a:cubicBezTo>
                  <a:cubicBezTo>
                    <a:pt x="205550" y="26098"/>
                    <a:pt x="177832" y="22669"/>
                    <a:pt x="149924" y="20479"/>
                  </a:cubicBezTo>
                  <a:lnTo>
                    <a:pt x="0" y="791909"/>
                  </a:lnTo>
                  <a:lnTo>
                    <a:pt x="429292" y="791909"/>
                  </a:lnTo>
                  <a:cubicBezTo>
                    <a:pt x="430149" y="776002"/>
                    <a:pt x="430054" y="759047"/>
                    <a:pt x="433197" y="743236"/>
                  </a:cubicBezTo>
                  <a:cubicBezTo>
                    <a:pt x="436150" y="727424"/>
                    <a:pt x="442817" y="710374"/>
                    <a:pt x="448342" y="694468"/>
                  </a:cubicBezTo>
                  <a:cubicBezTo>
                    <a:pt x="369761" y="702374"/>
                    <a:pt x="284321" y="710279"/>
                    <a:pt x="185833" y="710279"/>
                  </a:cubicBezTo>
                  <a:lnTo>
                    <a:pt x="319945" y="20479"/>
                  </a:lnTo>
                  <a:close/>
                </a:path>
              </a:pathLst>
            </a:custGeom>
            <a:solidFill>
              <a:srgbClr val="FFFFFF"/>
            </a:solidFill>
            <a:ln w="9525" cap="flat">
              <a:noFill/>
              <a:prstDash val="solid"/>
              <a:miter/>
            </a:ln>
          </p:spPr>
          <p:txBody>
            <a:bodyPr rtlCol="0" anchor="ctr"/>
            <a:lstStyle/>
            <a:p>
              <a:endParaRPr lang="fr-FR"/>
            </a:p>
          </p:txBody>
        </p:sp>
      </p:grpSp>
      <p:cxnSp>
        <p:nvCxnSpPr>
          <p:cNvPr id="11" name="Connecteur droit 10">
            <a:extLst>
              <a:ext uri="{FF2B5EF4-FFF2-40B4-BE49-F238E27FC236}">
                <a16:creationId xmlns:a16="http://schemas.microsoft.com/office/drawing/2014/main" id="{6B527779-2290-A6BD-7FB1-8213B49EFD0C}"/>
              </a:ext>
            </a:extLst>
          </p:cNvPr>
          <p:cNvCxnSpPr>
            <a:cxnSpLocks/>
          </p:cNvCxnSpPr>
          <p:nvPr userDrawn="1"/>
        </p:nvCxnSpPr>
        <p:spPr>
          <a:xfrm>
            <a:off x="714696" y="4352893"/>
            <a:ext cx="395922" cy="0"/>
          </a:xfrm>
          <a:prstGeom prst="line">
            <a:avLst/>
          </a:prstGeom>
          <a:ln w="508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Espace réservé du texte 13">
            <a:extLst>
              <a:ext uri="{FF2B5EF4-FFF2-40B4-BE49-F238E27FC236}">
                <a16:creationId xmlns:a16="http://schemas.microsoft.com/office/drawing/2014/main" id="{600284C1-64D3-B932-95C9-63C8C862DD5C}"/>
              </a:ext>
            </a:extLst>
          </p:cNvPr>
          <p:cNvSpPr>
            <a:spLocks noGrp="1"/>
          </p:cNvSpPr>
          <p:nvPr>
            <p:ph type="body" sz="quarter" idx="13"/>
          </p:nvPr>
        </p:nvSpPr>
        <p:spPr>
          <a:xfrm>
            <a:off x="0" y="5162549"/>
            <a:ext cx="2290764" cy="601664"/>
          </a:xfrm>
          <a:custGeom>
            <a:avLst/>
            <a:gdLst>
              <a:gd name="connsiteX0" fmla="*/ 0 w 2290764"/>
              <a:gd name="connsiteY0" fmla="*/ 0 h 601664"/>
              <a:gd name="connsiteX1" fmla="*/ 1989932 w 2290764"/>
              <a:gd name="connsiteY1" fmla="*/ 0 h 601664"/>
              <a:gd name="connsiteX2" fmla="*/ 2290764 w 2290764"/>
              <a:gd name="connsiteY2" fmla="*/ 300832 h 601664"/>
              <a:gd name="connsiteX3" fmla="*/ 2290763 w 2290764"/>
              <a:gd name="connsiteY3" fmla="*/ 300832 h 601664"/>
              <a:gd name="connsiteX4" fmla="*/ 1989931 w 2290764"/>
              <a:gd name="connsiteY4" fmla="*/ 601664 h 601664"/>
              <a:gd name="connsiteX5" fmla="*/ 0 w 2290764"/>
              <a:gd name="connsiteY5" fmla="*/ 601663 h 60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764" h="601664">
                <a:moveTo>
                  <a:pt x="0" y="0"/>
                </a:moveTo>
                <a:lnTo>
                  <a:pt x="1989932" y="0"/>
                </a:lnTo>
                <a:cubicBezTo>
                  <a:pt x="2156077" y="0"/>
                  <a:pt x="2290764" y="134687"/>
                  <a:pt x="2290764" y="300832"/>
                </a:cubicBezTo>
                <a:lnTo>
                  <a:pt x="2290763" y="300832"/>
                </a:lnTo>
                <a:cubicBezTo>
                  <a:pt x="2290763" y="466977"/>
                  <a:pt x="2156076" y="601664"/>
                  <a:pt x="1989931" y="601664"/>
                </a:cubicBezTo>
                <a:lnTo>
                  <a:pt x="0" y="601663"/>
                </a:lnTo>
                <a:close/>
              </a:path>
            </a:pathLst>
          </a:custGeom>
          <a:solidFill>
            <a:schemeClr val="bg1"/>
          </a:solidFill>
        </p:spPr>
        <p:txBody>
          <a:bodyPr wrap="square">
            <a:noAutofit/>
          </a:bodyPr>
          <a:lstStyle>
            <a:lvl1pPr>
              <a:defRPr>
                <a:noFill/>
              </a:defRPr>
            </a:lvl1pPr>
            <a:lvl2pPr>
              <a:defRPr>
                <a:noFill/>
              </a:defRPr>
            </a:lvl2pPr>
            <a:lvl3pPr>
              <a:defRPr>
                <a:noFill/>
              </a:defRPr>
            </a:lvl3pPr>
            <a:lvl4pPr>
              <a:defRPr>
                <a:noFill/>
              </a:defRPr>
            </a:lvl4pPr>
            <a:lvl5pPr>
              <a:defRPr>
                <a:noFill/>
              </a:defRPr>
            </a:lvl5pPr>
          </a:lstStyle>
          <a:p>
            <a:pPr lvl="0"/>
            <a:endParaRPr lang="en-GB"/>
          </a:p>
        </p:txBody>
      </p:sp>
      <p:sp>
        <p:nvSpPr>
          <p:cNvPr id="13" name="Espace réservé pour une image  6">
            <a:extLst>
              <a:ext uri="{FF2B5EF4-FFF2-40B4-BE49-F238E27FC236}">
                <a16:creationId xmlns:a16="http://schemas.microsoft.com/office/drawing/2014/main" id="{2D97AA51-0DB6-DB3D-CD66-C4222AE4BCDB}"/>
              </a:ext>
            </a:extLst>
          </p:cNvPr>
          <p:cNvSpPr>
            <a:spLocks noGrp="1"/>
          </p:cNvSpPr>
          <p:nvPr>
            <p:ph type="pic" sz="quarter" idx="14"/>
          </p:nvPr>
        </p:nvSpPr>
        <p:spPr>
          <a:xfrm>
            <a:off x="268289" y="5250656"/>
            <a:ext cx="1754187" cy="425450"/>
          </a:xfrm>
        </p:spPr>
        <p:txBody>
          <a:bodyPr/>
          <a:lstStyle>
            <a:lvl1pPr>
              <a:defRPr>
                <a:noFill/>
              </a:defRPr>
            </a:lvl1pPr>
          </a:lstStyle>
          <a:p>
            <a:endParaRPr lang="fr-FR"/>
          </a:p>
        </p:txBody>
      </p:sp>
      <p:sp>
        <p:nvSpPr>
          <p:cNvPr id="14" name="Title 2">
            <a:extLst>
              <a:ext uri="{FF2B5EF4-FFF2-40B4-BE49-F238E27FC236}">
                <a16:creationId xmlns:a16="http://schemas.microsoft.com/office/drawing/2014/main" id="{77A1167C-5C83-5E40-2162-3BD7E15F425F}"/>
              </a:ext>
            </a:extLst>
          </p:cNvPr>
          <p:cNvSpPr>
            <a:spLocks noGrp="1"/>
          </p:cNvSpPr>
          <p:nvPr>
            <p:ph type="title" hasCustomPrompt="1"/>
          </p:nvPr>
        </p:nvSpPr>
        <p:spPr>
          <a:xfrm>
            <a:off x="579438" y="2134998"/>
            <a:ext cx="7258276" cy="1444781"/>
          </a:xfrm>
          <a:effectLst/>
        </p:spPr>
        <p:txBody>
          <a:bodyPr lIns="0" tIns="0" rIns="0" bIns="0" anchor="b"/>
          <a:lstStyle>
            <a:lvl1pPr>
              <a:lnSpc>
                <a:spcPct val="100000"/>
              </a:lnSpc>
              <a:defRPr sz="4800" b="1" i="0" u="none" strike="noStrike">
                <a:solidFill>
                  <a:schemeClr val="bg1">
                    <a:lumMod val="100000"/>
                  </a:schemeClr>
                </a:solidFill>
                <a:latin typeface="Bahnschrift" panose="020B0502040204020203" pitchFamily="34" charset="0"/>
              </a:defRPr>
            </a:lvl1pPr>
          </a:lstStyle>
          <a:p>
            <a:r>
              <a:rPr lang="en-GB"/>
              <a:t>Click to add title</a:t>
            </a:r>
          </a:p>
        </p:txBody>
      </p:sp>
      <p:sp>
        <p:nvSpPr>
          <p:cNvPr id="15" name="Subtitle 2">
            <a:extLst>
              <a:ext uri="{FF2B5EF4-FFF2-40B4-BE49-F238E27FC236}">
                <a16:creationId xmlns:a16="http://schemas.microsoft.com/office/drawing/2014/main" id="{B023BF22-2C8D-FB7F-3A69-3311E82C6165}"/>
              </a:ext>
            </a:extLst>
          </p:cNvPr>
          <p:cNvSpPr>
            <a:spLocks noGrp="1"/>
          </p:cNvSpPr>
          <p:nvPr>
            <p:ph type="subTitle" idx="1" hasCustomPrompt="1"/>
          </p:nvPr>
        </p:nvSpPr>
        <p:spPr>
          <a:xfrm>
            <a:off x="579439" y="3579777"/>
            <a:ext cx="7258276" cy="601664"/>
          </a:xfrm>
          <a:effectLst/>
        </p:spPr>
        <p:txBody>
          <a:bodyPr anchor="b">
            <a:noAutofit/>
          </a:bodyPr>
          <a:lstStyle>
            <a:lvl1pPr marL="0" indent="0" algn="l">
              <a:spcBef>
                <a:spcPts val="0"/>
              </a:spcBef>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1pPr>
            <a:lvl2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2pPr>
            <a:lvl3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3pPr>
            <a:lvl4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4pPr>
            <a:lvl5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5pPr>
            <a:lvl6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6pPr>
            <a:lvl7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7pPr>
            <a:lvl8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8pPr>
            <a:lvl9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9pPr>
          </a:lstStyle>
          <a:p>
            <a:r>
              <a:rPr lang="en-GB"/>
              <a:t>Click to add subtitle</a:t>
            </a:r>
          </a:p>
        </p:txBody>
      </p:sp>
    </p:spTree>
    <p:custDataLst>
      <p:tags r:id="rId1"/>
    </p:custDataLst>
    <p:extLst>
      <p:ext uri="{BB962C8B-B14F-4D97-AF65-F5344CB8AC3E}">
        <p14:creationId xmlns:p14="http://schemas.microsoft.com/office/powerpoint/2010/main" val="558806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 title white">
    <p:spTree>
      <p:nvGrpSpPr>
        <p:cNvPr id="1" name=""/>
        <p:cNvGrpSpPr/>
        <p:nvPr/>
      </p:nvGrpSpPr>
      <p:grpSpPr>
        <a:xfrm>
          <a:off x="0" y="0"/>
          <a:ext cx="0" cy="0"/>
          <a:chOff x="0" y="0"/>
          <a:chExt cx="0" cy="0"/>
        </a:xfrm>
      </p:grpSpPr>
      <p:pic>
        <p:nvPicPr>
          <p:cNvPr id="20" name="Graphique 19">
            <a:extLst>
              <a:ext uri="{FF2B5EF4-FFF2-40B4-BE49-F238E27FC236}">
                <a16:creationId xmlns:a16="http://schemas.microsoft.com/office/drawing/2014/main" id="{C3BA387A-FB08-4E8F-9F19-13FE2C615755}"/>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8861" t="-3712" r="37096" b="61920"/>
          <a:stretch/>
        </p:blipFill>
        <p:spPr>
          <a:xfrm>
            <a:off x="6671647" y="-31080"/>
            <a:ext cx="5520353" cy="4448196"/>
          </a:xfrm>
          <a:prstGeom prst="rect">
            <a:avLst/>
          </a:prstGeom>
        </p:spPr>
      </p:pic>
      <p:pic>
        <p:nvPicPr>
          <p:cNvPr id="21" name="Graphique 20">
            <a:extLst>
              <a:ext uri="{FF2B5EF4-FFF2-40B4-BE49-F238E27FC236}">
                <a16:creationId xmlns:a16="http://schemas.microsoft.com/office/drawing/2014/main" id="{01F624E6-AAF3-4A9A-81BA-DB51253B3DB9}"/>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8861" t="-3712" r="64117" b="61920"/>
          <a:stretch/>
        </p:blipFill>
        <p:spPr>
          <a:xfrm rot="10800000">
            <a:off x="-1" y="1886193"/>
            <a:ext cx="2760176" cy="4448196"/>
          </a:xfrm>
          <a:prstGeom prst="rect">
            <a:avLst/>
          </a:prstGeom>
        </p:spPr>
      </p:pic>
      <p:sp>
        <p:nvSpPr>
          <p:cNvPr id="24" name="Ellipse 23">
            <a:extLst>
              <a:ext uri="{FF2B5EF4-FFF2-40B4-BE49-F238E27FC236}">
                <a16:creationId xmlns:a16="http://schemas.microsoft.com/office/drawing/2014/main" id="{C2CB58D9-9EFF-4A71-AC43-B9411F176ED5}"/>
              </a:ext>
            </a:extLst>
          </p:cNvPr>
          <p:cNvSpPr/>
          <p:nvPr userDrawn="1"/>
        </p:nvSpPr>
        <p:spPr>
          <a:xfrm>
            <a:off x="1340763" y="6592895"/>
            <a:ext cx="78647" cy="78647"/>
          </a:xfrm>
          <a:prstGeom prst="ellipse">
            <a:avLst/>
          </a:prstGeom>
          <a:solidFill>
            <a:srgbClr val="1A8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D75F6318-4AF8-4C78-8C5D-D38F344AF06F}"/>
              </a:ext>
            </a:extLst>
          </p:cNvPr>
          <p:cNvSpPr>
            <a:spLocks noGrp="1"/>
          </p:cNvSpPr>
          <p:nvPr>
            <p:ph type="title" hasCustomPrompt="1"/>
          </p:nvPr>
        </p:nvSpPr>
        <p:spPr/>
        <p:txBody>
          <a:bodyPr/>
          <a:lstStyle>
            <a:lvl1pPr>
              <a:defRPr/>
            </a:lvl1pPr>
          </a:lstStyle>
          <a:p>
            <a:r>
              <a:rPr lang="fr-FR" dirty="0"/>
              <a:t>Click to </a:t>
            </a:r>
            <a:r>
              <a:rPr lang="fr-FR" dirty="0" err="1"/>
              <a:t>add</a:t>
            </a:r>
            <a:r>
              <a:rPr lang="fr-FR" dirty="0"/>
              <a:t> </a:t>
            </a:r>
            <a:r>
              <a:rPr lang="fr-FR" dirty="0" err="1"/>
              <a:t>title</a:t>
            </a:r>
            <a:endParaRPr lang="fr-FR" dirty="0"/>
          </a:p>
        </p:txBody>
      </p:sp>
      <p:sp>
        <p:nvSpPr>
          <p:cNvPr id="8" name="Espace réservé du numéro de diapositive 7">
            <a:extLst>
              <a:ext uri="{FF2B5EF4-FFF2-40B4-BE49-F238E27FC236}">
                <a16:creationId xmlns:a16="http://schemas.microsoft.com/office/drawing/2014/main" id="{B8F567F4-EA09-C338-D049-9C2E91D2F64E}"/>
              </a:ext>
            </a:extLst>
          </p:cNvPr>
          <p:cNvSpPr>
            <a:spLocks noGrp="1"/>
          </p:cNvSpPr>
          <p:nvPr>
            <p:ph type="sldNum" sz="quarter" idx="16"/>
          </p:nvPr>
        </p:nvSpPr>
        <p:spPr/>
        <p:txBody>
          <a:bodyPr/>
          <a:lstStyle/>
          <a:p>
            <a:fld id="{4BF46CD0-FBDC-4232-8F32-5100991AA633}" type="slidenum">
              <a:rPr lang="fr-FR" smtClean="0"/>
              <a:pPr/>
              <a:t>‹Nº›</a:t>
            </a:fld>
            <a:endParaRPr lang="fr-FR" dirty="0"/>
          </a:p>
        </p:txBody>
      </p:sp>
      <p:sp>
        <p:nvSpPr>
          <p:cNvPr id="11" name="Espace réservé du pied de page 10">
            <a:extLst>
              <a:ext uri="{FF2B5EF4-FFF2-40B4-BE49-F238E27FC236}">
                <a16:creationId xmlns:a16="http://schemas.microsoft.com/office/drawing/2014/main" id="{58B155ED-97D6-3C7F-101D-5AFD078E9120}"/>
              </a:ext>
            </a:extLst>
          </p:cNvPr>
          <p:cNvSpPr>
            <a:spLocks noGrp="1"/>
          </p:cNvSpPr>
          <p:nvPr>
            <p:ph type="ftr" sz="quarter" idx="17"/>
          </p:nvPr>
        </p:nvSpPr>
        <p:spPr>
          <a:xfrm>
            <a:off x="1569171" y="6549508"/>
            <a:ext cx="3771371" cy="169277"/>
          </a:xfrm>
        </p:spPr>
        <p:txBody>
          <a:bodyPr/>
          <a:lstStyle/>
          <a:p>
            <a:pPr>
              <a:spcBef>
                <a:spcPts val="3000"/>
              </a:spcBef>
              <a:buFont typeface="Malgun Gothic" panose="020B0503020000020004" pitchFamily="34" charset="-127"/>
              <a:buNone/>
            </a:pPr>
            <a:r>
              <a:rPr lang="fr-FR" dirty="0"/>
              <a:t>Section </a:t>
            </a:r>
            <a:r>
              <a:rPr lang="fr-FR" dirty="0" err="1"/>
              <a:t>title</a:t>
            </a:r>
            <a:endParaRPr lang="fr-FR" dirty="0"/>
          </a:p>
        </p:txBody>
      </p:sp>
      <p:sp>
        <p:nvSpPr>
          <p:cNvPr id="7" name="Espace réservé du texte 6">
            <a:extLst>
              <a:ext uri="{FF2B5EF4-FFF2-40B4-BE49-F238E27FC236}">
                <a16:creationId xmlns:a16="http://schemas.microsoft.com/office/drawing/2014/main" id="{9944C5AA-B436-81E8-8020-F4FA96F1A64B}"/>
              </a:ext>
            </a:extLst>
          </p:cNvPr>
          <p:cNvSpPr>
            <a:spLocks noGrp="1"/>
          </p:cNvSpPr>
          <p:nvPr>
            <p:ph type="body" sz="quarter" idx="20"/>
          </p:nvPr>
        </p:nvSpPr>
        <p:spPr>
          <a:xfrm>
            <a:off x="212725" y="1583488"/>
            <a:ext cx="11669203" cy="489181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3" name="Connecteur droit 32">
            <a:extLst>
              <a:ext uri="{FF2B5EF4-FFF2-40B4-BE49-F238E27FC236}">
                <a16:creationId xmlns:a16="http://schemas.microsoft.com/office/drawing/2014/main" id="{28C99FD0-1D3F-4C22-5006-D49E24EF2153}"/>
              </a:ext>
            </a:extLst>
          </p:cNvPr>
          <p:cNvCxnSpPr/>
          <p:nvPr userDrawn="1"/>
        </p:nvCxnSpPr>
        <p:spPr>
          <a:xfrm>
            <a:off x="409842" y="931569"/>
            <a:ext cx="271995" cy="0"/>
          </a:xfrm>
          <a:prstGeom prst="line">
            <a:avLst/>
          </a:prstGeom>
          <a:ln w="47625" cap="rnd">
            <a:solidFill>
              <a:srgbClr val="1A8841"/>
            </a:solidFill>
          </a:ln>
        </p:spPr>
        <p:style>
          <a:lnRef idx="1">
            <a:schemeClr val="accent1"/>
          </a:lnRef>
          <a:fillRef idx="0">
            <a:schemeClr val="accent1"/>
          </a:fillRef>
          <a:effectRef idx="0">
            <a:schemeClr val="accent1"/>
          </a:effectRef>
          <a:fontRef idx="minor">
            <a:schemeClr val="tx1"/>
          </a:fontRef>
        </p:style>
      </p:cxnSp>
      <p:pic>
        <p:nvPicPr>
          <p:cNvPr id="5" name="Imagen 4" descr="Logotipo, nombre de la empresa&#10;&#10;Descripción generada automáticamente">
            <a:extLst>
              <a:ext uri="{FF2B5EF4-FFF2-40B4-BE49-F238E27FC236}">
                <a16:creationId xmlns:a16="http://schemas.microsoft.com/office/drawing/2014/main" id="{48CCF694-6A9E-946F-33C2-3648F7A0A96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7724" y="5274512"/>
            <a:ext cx="2159122" cy="2165425"/>
          </a:xfrm>
          <a:prstGeom prst="rect">
            <a:avLst/>
          </a:prstGeom>
        </p:spPr>
      </p:pic>
    </p:spTree>
    <p:custDataLst>
      <p:tags r:id="rId1"/>
    </p:custDataLst>
    <p:extLst>
      <p:ext uri="{BB962C8B-B14F-4D97-AF65-F5344CB8AC3E}">
        <p14:creationId xmlns:p14="http://schemas.microsoft.com/office/powerpoint/2010/main" val="934626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Microsoft Sans Serif"/>
                <a:cs typeface="Microsoft Sans Serif"/>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3/13/2023</a:t>
            </a:fld>
            <a:endParaRPr lang="en-US"/>
          </a:p>
        </p:txBody>
      </p:sp>
      <p:sp>
        <p:nvSpPr>
          <p:cNvPr id="6" name="Holder 6"/>
          <p:cNvSpPr>
            <a:spLocks noGrp="1"/>
          </p:cNvSpPr>
          <p:nvPr>
            <p:ph type="sldNum" sz="quarter" idx="7"/>
          </p:nvPr>
        </p:nvSpPr>
        <p:spPr/>
        <p:txBody>
          <a:bodyPr lIns="0" tIns="0" rIns="0" bIns="0"/>
          <a:lstStyle>
            <a:lvl1pPr>
              <a:defRPr sz="1600" b="0" i="0">
                <a:solidFill>
                  <a:srgbClr val="404040"/>
                </a:solidFill>
                <a:latin typeface="Segoe UI"/>
                <a:cs typeface="Segoe UI"/>
              </a:defRPr>
            </a:lvl1pPr>
          </a:lstStyle>
          <a:p>
            <a:pPr marL="69215">
              <a:lnSpc>
                <a:spcPct val="100000"/>
              </a:lnSpc>
              <a:spcBef>
                <a:spcPts val="275"/>
              </a:spcBef>
            </a:pPr>
            <a:fld id="{81D60167-4931-47E6-BA6A-407CBD079E47}" type="slidenum">
              <a:rPr spc="-5" dirty="0"/>
              <a:t>‹Nº›</a:t>
            </a:fld>
            <a:endParaRPr spc="-5" dirty="0"/>
          </a:p>
        </p:txBody>
      </p:sp>
    </p:spTree>
    <p:extLst>
      <p:ext uri="{BB962C8B-B14F-4D97-AF65-F5344CB8AC3E}">
        <p14:creationId xmlns:p14="http://schemas.microsoft.com/office/powerpoint/2010/main" val="3965503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 Text | title subtitle text">
    <p:spTree>
      <p:nvGrpSpPr>
        <p:cNvPr id="1" name=""/>
        <p:cNvGrpSpPr/>
        <p:nvPr/>
      </p:nvGrpSpPr>
      <p:grpSpPr>
        <a:xfrm>
          <a:off x="0" y="0"/>
          <a:ext cx="0" cy="0"/>
          <a:chOff x="0" y="0"/>
          <a:chExt cx="0" cy="0"/>
        </a:xfrm>
      </p:grpSpPr>
      <p:cxnSp>
        <p:nvCxnSpPr>
          <p:cNvPr id="12" name="Connecteur droit 11">
            <a:extLst>
              <a:ext uri="{FF2B5EF4-FFF2-40B4-BE49-F238E27FC236}">
                <a16:creationId xmlns:a16="http://schemas.microsoft.com/office/drawing/2014/main" id="{CF821602-6F5B-4E68-AC5C-4848E0840D6B}"/>
              </a:ext>
            </a:extLst>
          </p:cNvPr>
          <p:cNvCxnSpPr>
            <a:cxnSpLocks/>
          </p:cNvCxnSpPr>
          <p:nvPr userDrawn="1"/>
        </p:nvCxnSpPr>
        <p:spPr>
          <a:xfrm>
            <a:off x="409842" y="1272237"/>
            <a:ext cx="271995" cy="0"/>
          </a:xfrm>
          <a:prstGeom prst="line">
            <a:avLst/>
          </a:prstGeom>
          <a:ln w="47625" cap="rnd">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 name="Graphique 19">
            <a:extLst>
              <a:ext uri="{FF2B5EF4-FFF2-40B4-BE49-F238E27FC236}">
                <a16:creationId xmlns:a16="http://schemas.microsoft.com/office/drawing/2014/main" id="{C3BA387A-FB08-4E8F-9F19-13FE2C615755}"/>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8861" t="-3712" r="37096" b="61920"/>
          <a:stretch/>
        </p:blipFill>
        <p:spPr>
          <a:xfrm>
            <a:off x="6671647" y="-31080"/>
            <a:ext cx="5520353" cy="4448196"/>
          </a:xfrm>
          <a:prstGeom prst="rect">
            <a:avLst/>
          </a:prstGeom>
        </p:spPr>
      </p:pic>
      <p:pic>
        <p:nvPicPr>
          <p:cNvPr id="21" name="Graphique 20">
            <a:extLst>
              <a:ext uri="{FF2B5EF4-FFF2-40B4-BE49-F238E27FC236}">
                <a16:creationId xmlns:a16="http://schemas.microsoft.com/office/drawing/2014/main" id="{01F624E6-AAF3-4A9A-81BA-DB51253B3DB9}"/>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8861" t="-3712" r="64117" b="61920"/>
          <a:stretch/>
        </p:blipFill>
        <p:spPr>
          <a:xfrm rot="10800000">
            <a:off x="-1" y="1886193"/>
            <a:ext cx="2760176" cy="4448196"/>
          </a:xfrm>
          <a:prstGeom prst="rect">
            <a:avLst/>
          </a:prstGeom>
        </p:spPr>
      </p:pic>
      <p:sp>
        <p:nvSpPr>
          <p:cNvPr id="24" name="Ellipse 23">
            <a:extLst>
              <a:ext uri="{FF2B5EF4-FFF2-40B4-BE49-F238E27FC236}">
                <a16:creationId xmlns:a16="http://schemas.microsoft.com/office/drawing/2014/main" id="{C2CB58D9-9EFF-4A71-AC43-B9411F176ED5}"/>
              </a:ext>
            </a:extLst>
          </p:cNvPr>
          <p:cNvSpPr/>
          <p:nvPr userDrawn="1"/>
        </p:nvSpPr>
        <p:spPr>
          <a:xfrm>
            <a:off x="1340763" y="6592895"/>
            <a:ext cx="78647" cy="78647"/>
          </a:xfrm>
          <a:prstGeom prst="ellipse">
            <a:avLst/>
          </a:prstGeom>
          <a:solidFill>
            <a:srgbClr val="EF1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e 14">
            <a:extLst>
              <a:ext uri="{FF2B5EF4-FFF2-40B4-BE49-F238E27FC236}">
                <a16:creationId xmlns:a16="http://schemas.microsoft.com/office/drawing/2014/main" id="{D09BEE1B-DFE6-4BA3-450B-621B453F3F1F}"/>
              </a:ext>
            </a:extLst>
          </p:cNvPr>
          <p:cNvGrpSpPr/>
          <p:nvPr userDrawn="1"/>
        </p:nvGrpSpPr>
        <p:grpSpPr>
          <a:xfrm>
            <a:off x="292160" y="6509289"/>
            <a:ext cx="898842" cy="179017"/>
            <a:chOff x="7804375" y="14663327"/>
            <a:chExt cx="7400924" cy="1473993"/>
          </a:xfrm>
          <a:solidFill>
            <a:schemeClr val="accent2"/>
          </a:solidFill>
        </p:grpSpPr>
        <p:grpSp>
          <p:nvGrpSpPr>
            <p:cNvPr id="16" name="Graphique 37">
              <a:extLst>
                <a:ext uri="{FF2B5EF4-FFF2-40B4-BE49-F238E27FC236}">
                  <a16:creationId xmlns:a16="http://schemas.microsoft.com/office/drawing/2014/main" id="{29F47292-06D8-297D-7918-7A1A41284944}"/>
                </a:ext>
              </a:extLst>
            </p:cNvPr>
            <p:cNvGrpSpPr/>
            <p:nvPr/>
          </p:nvGrpSpPr>
          <p:grpSpPr>
            <a:xfrm>
              <a:off x="7804375" y="14663327"/>
              <a:ext cx="2394966" cy="1473326"/>
              <a:chOff x="7804375" y="14663327"/>
              <a:chExt cx="2394966" cy="1473326"/>
            </a:xfrm>
            <a:grpFill/>
          </p:grpSpPr>
          <p:sp>
            <p:nvSpPr>
              <p:cNvPr id="25" name="Forme libre : forme 24">
                <a:extLst>
                  <a:ext uri="{FF2B5EF4-FFF2-40B4-BE49-F238E27FC236}">
                    <a16:creationId xmlns:a16="http://schemas.microsoft.com/office/drawing/2014/main" id="{EA7F752F-853C-8CCD-51B7-36A5589488F5}"/>
                  </a:ext>
                </a:extLst>
              </p:cNvPr>
              <p:cNvSpPr/>
              <p:nvPr/>
            </p:nvSpPr>
            <p:spPr>
              <a:xfrm>
                <a:off x="8464266" y="14990796"/>
                <a:ext cx="1206016" cy="1137570"/>
              </a:xfrm>
              <a:custGeom>
                <a:avLst/>
                <a:gdLst>
                  <a:gd name="connsiteX0" fmla="*/ 221075 w 1206016"/>
                  <a:gd name="connsiteY0" fmla="*/ 0 h 1137570"/>
                  <a:gd name="connsiteX1" fmla="*/ 0 w 1206016"/>
                  <a:gd name="connsiteY1" fmla="*/ 1137571 h 1137570"/>
                  <a:gd name="connsiteX2" fmla="*/ 467678 w 1206016"/>
                  <a:gd name="connsiteY2" fmla="*/ 1137571 h 1137570"/>
                  <a:gd name="connsiteX3" fmla="*/ 1192530 w 1206016"/>
                  <a:gd name="connsiteY3" fmla="*/ 536258 h 1137570"/>
                  <a:gd name="connsiteX4" fmla="*/ 792290 w 1206016"/>
                  <a:gd name="connsiteY4" fmla="*/ 95 h 1137570"/>
                  <a:gd name="connsiteX5" fmla="*/ 221075 w 1206016"/>
                  <a:gd name="connsiteY5" fmla="*/ 95 h 1137570"/>
                  <a:gd name="connsiteX6" fmla="*/ 452723 w 1206016"/>
                  <a:gd name="connsiteY6" fmla="*/ 96869 h 1137570"/>
                  <a:gd name="connsiteX7" fmla="*/ 616458 w 1206016"/>
                  <a:gd name="connsiteY7" fmla="*/ 96869 h 1137570"/>
                  <a:gd name="connsiteX8" fmla="*/ 915638 w 1206016"/>
                  <a:gd name="connsiteY8" fmla="*/ 534543 h 1137570"/>
                  <a:gd name="connsiteX9" fmla="*/ 411290 w 1206016"/>
                  <a:gd name="connsiteY9" fmla="*/ 1040606 h 1137570"/>
                  <a:gd name="connsiteX10" fmla="*/ 269367 w 1206016"/>
                  <a:gd name="connsiteY10" fmla="*/ 1040606 h 1137570"/>
                  <a:gd name="connsiteX11" fmla="*/ 452723 w 1206016"/>
                  <a:gd name="connsiteY11" fmla="*/ 96774 h 11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016" h="1137570">
                    <a:moveTo>
                      <a:pt x="221075" y="0"/>
                    </a:moveTo>
                    <a:lnTo>
                      <a:pt x="0" y="1137571"/>
                    </a:lnTo>
                    <a:lnTo>
                      <a:pt x="467678" y="1137571"/>
                    </a:lnTo>
                    <a:cubicBezTo>
                      <a:pt x="810101" y="1137571"/>
                      <a:pt x="1119188" y="913733"/>
                      <a:pt x="1192530" y="536258"/>
                    </a:cubicBezTo>
                    <a:cubicBezTo>
                      <a:pt x="1245775" y="262318"/>
                      <a:pt x="1147191" y="13430"/>
                      <a:pt x="792290" y="95"/>
                    </a:cubicBezTo>
                    <a:lnTo>
                      <a:pt x="221075" y="95"/>
                    </a:lnTo>
                    <a:close/>
                    <a:moveTo>
                      <a:pt x="452723" y="96869"/>
                    </a:moveTo>
                    <a:lnTo>
                      <a:pt x="616458" y="96869"/>
                    </a:lnTo>
                    <a:cubicBezTo>
                      <a:pt x="851916" y="96869"/>
                      <a:pt x="976598" y="220504"/>
                      <a:pt x="915638" y="534543"/>
                    </a:cubicBezTo>
                    <a:cubicBezTo>
                      <a:pt x="839629" y="925354"/>
                      <a:pt x="641795" y="1040606"/>
                      <a:pt x="411290" y="1040606"/>
                    </a:cubicBezTo>
                    <a:lnTo>
                      <a:pt x="269367" y="1040606"/>
                    </a:lnTo>
                    <a:lnTo>
                      <a:pt x="452723" y="96774"/>
                    </a:lnTo>
                    <a:close/>
                  </a:path>
                </a:pathLst>
              </a:custGeom>
              <a:grpFill/>
              <a:ln w="9525"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2D13E8CC-5008-0CB6-4234-60C6A2BEE398}"/>
                  </a:ext>
                </a:extLst>
              </p:cNvPr>
              <p:cNvSpPr/>
              <p:nvPr/>
            </p:nvSpPr>
            <p:spPr>
              <a:xfrm>
                <a:off x="7804375" y="14663327"/>
                <a:ext cx="2394966" cy="1136017"/>
              </a:xfrm>
              <a:custGeom>
                <a:avLst/>
                <a:gdLst>
                  <a:gd name="connsiteX0" fmla="*/ 1852232 w 2394966"/>
                  <a:gd name="connsiteY0" fmla="*/ 299752 h 1136017"/>
                  <a:gd name="connsiteX1" fmla="*/ 1816132 w 2394966"/>
                  <a:gd name="connsiteY1" fmla="*/ 148781 h 1136017"/>
                  <a:gd name="connsiteX2" fmla="*/ 2265426 w 2394966"/>
                  <a:gd name="connsiteY2" fmla="*/ 0 h 1136017"/>
                  <a:gd name="connsiteX3" fmla="*/ 2394966 w 2394966"/>
                  <a:gd name="connsiteY3" fmla="*/ 451961 h 1136017"/>
                  <a:gd name="connsiteX4" fmla="*/ 2237804 w 2394966"/>
                  <a:gd name="connsiteY4" fmla="*/ 487775 h 1136017"/>
                  <a:gd name="connsiteX5" fmla="*/ 2207514 w 2394966"/>
                  <a:gd name="connsiteY5" fmla="*/ 303086 h 1136017"/>
                  <a:gd name="connsiteX6" fmla="*/ 0 w 2394966"/>
                  <a:gd name="connsiteY6" fmla="*/ 1074801 h 1136017"/>
                  <a:gd name="connsiteX7" fmla="*/ 17812 w 2394966"/>
                  <a:gd name="connsiteY7" fmla="*/ 1033272 h 1136017"/>
                  <a:gd name="connsiteX8" fmla="*/ 2028349 w 2394966"/>
                  <a:gd name="connsiteY8" fmla="*/ 231458 h 1136017"/>
                  <a:gd name="connsiteX9" fmla="*/ 1852232 w 2394966"/>
                  <a:gd name="connsiteY9" fmla="*/ 299752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4966" h="1136017">
                    <a:moveTo>
                      <a:pt x="1852232" y="299752"/>
                    </a:moveTo>
                    <a:cubicBezTo>
                      <a:pt x="1851946" y="217742"/>
                      <a:pt x="1838611" y="205264"/>
                      <a:pt x="1816132" y="148781"/>
                    </a:cubicBezTo>
                    <a:lnTo>
                      <a:pt x="2265426" y="0"/>
                    </a:lnTo>
                    <a:lnTo>
                      <a:pt x="2394966" y="451961"/>
                    </a:lnTo>
                    <a:cubicBezTo>
                      <a:pt x="2348103" y="449199"/>
                      <a:pt x="2298478" y="454724"/>
                      <a:pt x="2237804" y="487775"/>
                    </a:cubicBezTo>
                    <a:lnTo>
                      <a:pt x="2207514" y="303086"/>
                    </a:lnTo>
                    <a:cubicBezTo>
                      <a:pt x="2042160" y="609124"/>
                      <a:pt x="1223677" y="1353217"/>
                      <a:pt x="0" y="1074801"/>
                    </a:cubicBezTo>
                    <a:cubicBezTo>
                      <a:pt x="7906" y="1068038"/>
                      <a:pt x="14002" y="1043654"/>
                      <a:pt x="17812" y="1033272"/>
                    </a:cubicBezTo>
                    <a:cubicBezTo>
                      <a:pt x="1146429" y="1185005"/>
                      <a:pt x="1915478" y="481679"/>
                      <a:pt x="2028349" y="231458"/>
                    </a:cubicBezTo>
                    <a:lnTo>
                      <a:pt x="1852232" y="299752"/>
                    </a:lnTo>
                    <a:close/>
                  </a:path>
                </a:pathLst>
              </a:custGeom>
              <a:solidFill>
                <a:schemeClr val="accent4"/>
              </a:solidFill>
              <a:ln w="9525"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236CD0B0-F2FB-D8E9-1E56-54C2CFBC02CE}"/>
                  </a:ext>
                </a:extLst>
              </p:cNvPr>
              <p:cNvSpPr/>
              <p:nvPr/>
            </p:nvSpPr>
            <p:spPr>
              <a:xfrm>
                <a:off x="8045167" y="14990796"/>
                <a:ext cx="473297" cy="1145857"/>
              </a:xfrm>
              <a:custGeom>
                <a:avLst/>
                <a:gdLst>
                  <a:gd name="connsiteX0" fmla="*/ 95 w 473297"/>
                  <a:gd name="connsiteY0" fmla="*/ 1145857 h 1145857"/>
                  <a:gd name="connsiteX1" fmla="*/ 126968 w 473297"/>
                  <a:gd name="connsiteY1" fmla="*/ 1137571 h 1145857"/>
                  <a:gd name="connsiteX2" fmla="*/ 250603 w 473297"/>
                  <a:gd name="connsiteY2" fmla="*/ 1145857 h 1145857"/>
                  <a:gd name="connsiteX3" fmla="*/ 473297 w 473297"/>
                  <a:gd name="connsiteY3" fmla="*/ 0 h 1145857"/>
                  <a:gd name="connsiteX4" fmla="*/ 346424 w 473297"/>
                  <a:gd name="connsiteY4" fmla="*/ 8382 h 1145857"/>
                  <a:gd name="connsiteX5" fmla="*/ 222790 w 473297"/>
                  <a:gd name="connsiteY5" fmla="*/ 0 h 1145857"/>
                  <a:gd name="connsiteX6" fmla="*/ 0 w 473297"/>
                  <a:gd name="connsiteY6" fmla="*/ 1145857 h 11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297" h="1145857">
                    <a:moveTo>
                      <a:pt x="95" y="1145857"/>
                    </a:moveTo>
                    <a:cubicBezTo>
                      <a:pt x="42481" y="1142524"/>
                      <a:pt x="85249" y="1137571"/>
                      <a:pt x="126968" y="1137571"/>
                    </a:cubicBezTo>
                    <a:cubicBezTo>
                      <a:pt x="168688" y="1137571"/>
                      <a:pt x="209550" y="1142619"/>
                      <a:pt x="250603" y="1145857"/>
                    </a:cubicBezTo>
                    <a:lnTo>
                      <a:pt x="473297" y="0"/>
                    </a:lnTo>
                    <a:cubicBezTo>
                      <a:pt x="430911" y="3239"/>
                      <a:pt x="388144" y="8382"/>
                      <a:pt x="346424" y="8382"/>
                    </a:cubicBezTo>
                    <a:cubicBezTo>
                      <a:pt x="304705" y="8382"/>
                      <a:pt x="263843" y="3334"/>
                      <a:pt x="222790" y="0"/>
                    </a:cubicBezTo>
                    <a:lnTo>
                      <a:pt x="0" y="1145857"/>
                    </a:lnTo>
                    <a:close/>
                  </a:path>
                </a:pathLst>
              </a:custGeom>
              <a:grpFill/>
              <a:ln w="9525" cap="flat">
                <a:noFill/>
                <a:prstDash val="solid"/>
                <a:miter/>
              </a:ln>
            </p:spPr>
            <p:txBody>
              <a:bodyPr rtlCol="0" anchor="ctr"/>
              <a:lstStyle/>
              <a:p>
                <a:endParaRPr lang="fr-FR"/>
              </a:p>
            </p:txBody>
          </p:sp>
        </p:grpSp>
        <p:sp>
          <p:nvSpPr>
            <p:cNvPr id="17" name="Forme libre : forme 16">
              <a:extLst>
                <a:ext uri="{FF2B5EF4-FFF2-40B4-BE49-F238E27FC236}">
                  <a16:creationId xmlns:a16="http://schemas.microsoft.com/office/drawing/2014/main" id="{1646DCE5-914D-E2FF-8025-8EEE8608BAB0}"/>
                </a:ext>
              </a:extLst>
            </p:cNvPr>
            <p:cNvSpPr/>
            <p:nvPr/>
          </p:nvSpPr>
          <p:spPr>
            <a:xfrm>
              <a:off x="9751570" y="15324933"/>
              <a:ext cx="5453729" cy="812387"/>
            </a:xfrm>
            <a:custGeom>
              <a:avLst/>
              <a:gdLst>
                <a:gd name="connsiteX0" fmla="*/ 5395722 w 5453729"/>
                <a:gd name="connsiteY0" fmla="*/ 166592 h 812387"/>
                <a:gd name="connsiteX1" fmla="*/ 5453730 w 5453729"/>
                <a:gd name="connsiteY1" fmla="*/ 54388 h 812387"/>
                <a:gd name="connsiteX2" fmla="*/ 5285328 w 5453729"/>
                <a:gd name="connsiteY2" fmla="*/ 0 h 812387"/>
                <a:gd name="connsiteX3" fmla="*/ 4977384 w 5453729"/>
                <a:gd name="connsiteY3" fmla="*/ 237839 h 812387"/>
                <a:gd name="connsiteX4" fmla="*/ 5239417 w 5453729"/>
                <a:gd name="connsiteY4" fmla="*/ 626459 h 812387"/>
                <a:gd name="connsiteX5" fmla="*/ 5083969 w 5453729"/>
                <a:gd name="connsiteY5" fmla="*/ 744188 h 812387"/>
                <a:gd name="connsiteX6" fmla="*/ 4951953 w 5453729"/>
                <a:gd name="connsiteY6" fmla="*/ 619601 h 812387"/>
                <a:gd name="connsiteX7" fmla="*/ 4930331 w 5453729"/>
                <a:gd name="connsiteY7" fmla="*/ 619601 h 812387"/>
                <a:gd name="connsiteX8" fmla="*/ 4869561 w 5453729"/>
                <a:gd name="connsiteY8" fmla="*/ 763429 h 812387"/>
                <a:gd name="connsiteX9" fmla="*/ 5042535 w 5453729"/>
                <a:gd name="connsiteY9" fmla="*/ 812197 h 812387"/>
                <a:gd name="connsiteX10" fmla="*/ 5391055 w 5453729"/>
                <a:gd name="connsiteY10" fmla="*/ 562928 h 812387"/>
                <a:gd name="connsiteX11" fmla="*/ 5121307 w 5453729"/>
                <a:gd name="connsiteY11" fmla="*/ 178975 h 812387"/>
                <a:gd name="connsiteX12" fmla="*/ 5267516 w 5453729"/>
                <a:gd name="connsiteY12" fmla="*/ 67913 h 812387"/>
                <a:gd name="connsiteX13" fmla="*/ 5378577 w 5453729"/>
                <a:gd name="connsiteY13" fmla="*/ 166592 h 812387"/>
                <a:gd name="connsiteX14" fmla="*/ 5395627 w 5453729"/>
                <a:gd name="connsiteY14" fmla="*/ 166592 h 812387"/>
                <a:gd name="connsiteX15" fmla="*/ 4776692 w 5453729"/>
                <a:gd name="connsiteY15" fmla="*/ 659320 h 812387"/>
                <a:gd name="connsiteX16" fmla="*/ 4557427 w 5453729"/>
                <a:gd name="connsiteY16" fmla="*/ 744284 h 812387"/>
                <a:gd name="connsiteX17" fmla="*/ 4351878 w 5453729"/>
                <a:gd name="connsiteY17" fmla="*/ 414719 h 812387"/>
                <a:gd name="connsiteX18" fmla="*/ 4683157 w 5453729"/>
                <a:gd name="connsiteY18" fmla="*/ 68008 h 812387"/>
                <a:gd name="connsiteX19" fmla="*/ 4850987 w 5453729"/>
                <a:gd name="connsiteY19" fmla="*/ 172307 h 812387"/>
                <a:gd name="connsiteX20" fmla="*/ 4866799 w 5453729"/>
                <a:gd name="connsiteY20" fmla="*/ 172307 h 812387"/>
                <a:gd name="connsiteX21" fmla="*/ 4915567 w 5453729"/>
                <a:gd name="connsiteY21" fmla="*/ 55626 h 812387"/>
                <a:gd name="connsiteX22" fmla="*/ 4695254 w 5453729"/>
                <a:gd name="connsiteY22" fmla="*/ 191 h 812387"/>
                <a:gd name="connsiteX23" fmla="*/ 4160806 w 5453729"/>
                <a:gd name="connsiteY23" fmla="*/ 430625 h 812387"/>
                <a:gd name="connsiteX24" fmla="*/ 4512469 w 5453729"/>
                <a:gd name="connsiteY24" fmla="*/ 812387 h 812387"/>
                <a:gd name="connsiteX25" fmla="*/ 4746212 w 5453729"/>
                <a:gd name="connsiteY25" fmla="*/ 763619 h 812387"/>
                <a:gd name="connsiteX26" fmla="*/ 4790028 w 5453729"/>
                <a:gd name="connsiteY26" fmla="*/ 666178 h 812387"/>
                <a:gd name="connsiteX27" fmla="*/ 4776692 w 5453729"/>
                <a:gd name="connsiteY27" fmla="*/ 659416 h 812387"/>
                <a:gd name="connsiteX28" fmla="*/ 3802571 w 5453729"/>
                <a:gd name="connsiteY28" fmla="*/ 797433 h 812387"/>
                <a:gd name="connsiteX29" fmla="*/ 3888677 w 5453729"/>
                <a:gd name="connsiteY29" fmla="*/ 791813 h 812387"/>
                <a:gd name="connsiteX30" fmla="*/ 3972497 w 5453729"/>
                <a:gd name="connsiteY30" fmla="*/ 797433 h 812387"/>
                <a:gd name="connsiteX31" fmla="*/ 4123468 w 5453729"/>
                <a:gd name="connsiteY31" fmla="*/ 20383 h 812387"/>
                <a:gd name="connsiteX32" fmla="*/ 4037457 w 5453729"/>
                <a:gd name="connsiteY32" fmla="*/ 26003 h 812387"/>
                <a:gd name="connsiteX33" fmla="*/ 3953542 w 5453729"/>
                <a:gd name="connsiteY33" fmla="*/ 20383 h 812387"/>
                <a:gd name="connsiteX34" fmla="*/ 3802476 w 5453729"/>
                <a:gd name="connsiteY34" fmla="*/ 797433 h 812387"/>
                <a:gd name="connsiteX35" fmla="*/ 3625120 w 5453729"/>
                <a:gd name="connsiteY35" fmla="*/ 100775 h 812387"/>
                <a:gd name="connsiteX36" fmla="*/ 3824764 w 5453729"/>
                <a:gd name="connsiteY36" fmla="*/ 116586 h 812387"/>
                <a:gd name="connsiteX37" fmla="*/ 3828574 w 5453729"/>
                <a:gd name="connsiteY37" fmla="*/ 67818 h 812387"/>
                <a:gd name="connsiteX38" fmla="*/ 3843528 w 5453729"/>
                <a:gd name="connsiteY38" fmla="*/ 20288 h 812387"/>
                <a:gd name="connsiteX39" fmla="*/ 3260122 w 5453729"/>
                <a:gd name="connsiteY39" fmla="*/ 20288 h 812387"/>
                <a:gd name="connsiteX40" fmla="*/ 3256503 w 5453729"/>
                <a:gd name="connsiteY40" fmla="*/ 67818 h 812387"/>
                <a:gd name="connsiteX41" fmla="*/ 3241358 w 5453729"/>
                <a:gd name="connsiteY41" fmla="*/ 116586 h 812387"/>
                <a:gd name="connsiteX42" fmla="*/ 3455194 w 5453729"/>
                <a:gd name="connsiteY42" fmla="*/ 100775 h 812387"/>
                <a:gd name="connsiteX43" fmla="*/ 3319749 w 5453729"/>
                <a:gd name="connsiteY43" fmla="*/ 797433 h 812387"/>
                <a:gd name="connsiteX44" fmla="*/ 3405759 w 5453729"/>
                <a:gd name="connsiteY44" fmla="*/ 791813 h 812387"/>
                <a:gd name="connsiteX45" fmla="*/ 3489674 w 5453729"/>
                <a:gd name="connsiteY45" fmla="*/ 797433 h 812387"/>
                <a:gd name="connsiteX46" fmla="*/ 3625025 w 5453729"/>
                <a:gd name="connsiteY46" fmla="*/ 100775 h 812387"/>
                <a:gd name="connsiteX47" fmla="*/ 3116676 w 5453729"/>
                <a:gd name="connsiteY47" fmla="*/ 166592 h 812387"/>
                <a:gd name="connsiteX48" fmla="*/ 3174778 w 5453729"/>
                <a:gd name="connsiteY48" fmla="*/ 54388 h 812387"/>
                <a:gd name="connsiteX49" fmla="*/ 3006376 w 5453729"/>
                <a:gd name="connsiteY49" fmla="*/ 0 h 812387"/>
                <a:gd name="connsiteX50" fmla="*/ 2698433 w 5453729"/>
                <a:gd name="connsiteY50" fmla="*/ 237839 h 812387"/>
                <a:gd name="connsiteX51" fmla="*/ 2960561 w 5453729"/>
                <a:gd name="connsiteY51" fmla="*/ 626459 h 812387"/>
                <a:gd name="connsiteX52" fmla="*/ 2805113 w 5453729"/>
                <a:gd name="connsiteY52" fmla="*/ 744188 h 812387"/>
                <a:gd name="connsiteX53" fmla="*/ 2673001 w 5453729"/>
                <a:gd name="connsiteY53" fmla="*/ 619601 h 812387"/>
                <a:gd name="connsiteX54" fmla="*/ 2651379 w 5453729"/>
                <a:gd name="connsiteY54" fmla="*/ 619601 h 812387"/>
                <a:gd name="connsiteX55" fmla="*/ 2590610 w 5453729"/>
                <a:gd name="connsiteY55" fmla="*/ 763429 h 812387"/>
                <a:gd name="connsiteX56" fmla="*/ 2763584 w 5453729"/>
                <a:gd name="connsiteY56" fmla="*/ 812197 h 812387"/>
                <a:gd name="connsiteX57" fmla="*/ 3112199 w 5453729"/>
                <a:gd name="connsiteY57" fmla="*/ 562928 h 812387"/>
                <a:gd name="connsiteX58" fmla="*/ 2842546 w 5453729"/>
                <a:gd name="connsiteY58" fmla="*/ 178975 h 812387"/>
                <a:gd name="connsiteX59" fmla="*/ 2988660 w 5453729"/>
                <a:gd name="connsiteY59" fmla="*/ 67913 h 812387"/>
                <a:gd name="connsiteX60" fmla="*/ 3099816 w 5453729"/>
                <a:gd name="connsiteY60" fmla="*/ 166592 h 812387"/>
                <a:gd name="connsiteX61" fmla="*/ 3116771 w 5453729"/>
                <a:gd name="connsiteY61" fmla="*/ 166592 h 812387"/>
                <a:gd name="connsiteX62" fmla="*/ 2287238 w 5453729"/>
                <a:gd name="connsiteY62" fmla="*/ 797433 h 812387"/>
                <a:gd name="connsiteX63" fmla="*/ 2373345 w 5453729"/>
                <a:gd name="connsiteY63" fmla="*/ 791813 h 812387"/>
                <a:gd name="connsiteX64" fmla="*/ 2457164 w 5453729"/>
                <a:gd name="connsiteY64" fmla="*/ 797433 h 812387"/>
                <a:gd name="connsiteX65" fmla="*/ 2608231 w 5453729"/>
                <a:gd name="connsiteY65" fmla="*/ 20383 h 812387"/>
                <a:gd name="connsiteX66" fmla="*/ 2522220 w 5453729"/>
                <a:gd name="connsiteY66" fmla="*/ 26003 h 812387"/>
                <a:gd name="connsiteX67" fmla="*/ 2438305 w 5453729"/>
                <a:gd name="connsiteY67" fmla="*/ 20383 h 812387"/>
                <a:gd name="connsiteX68" fmla="*/ 2287238 w 5453729"/>
                <a:gd name="connsiteY68" fmla="*/ 797433 h 812387"/>
                <a:gd name="connsiteX69" fmla="*/ 2206086 w 5453729"/>
                <a:gd name="connsiteY69" fmla="*/ 447485 h 812387"/>
                <a:gd name="connsiteX70" fmla="*/ 2120075 w 5453729"/>
                <a:gd name="connsiteY70" fmla="*/ 453104 h 812387"/>
                <a:gd name="connsiteX71" fmla="*/ 2036255 w 5453729"/>
                <a:gd name="connsiteY71" fmla="*/ 447485 h 812387"/>
                <a:gd name="connsiteX72" fmla="*/ 1984820 w 5453729"/>
                <a:gd name="connsiteY72" fmla="*/ 712470 h 812387"/>
                <a:gd name="connsiteX73" fmla="*/ 1853946 w 5453729"/>
                <a:gd name="connsiteY73" fmla="*/ 744188 h 812387"/>
                <a:gd name="connsiteX74" fmla="*/ 1643348 w 5453729"/>
                <a:gd name="connsiteY74" fmla="*/ 429292 h 812387"/>
                <a:gd name="connsiteX75" fmla="*/ 1995678 w 5453729"/>
                <a:gd name="connsiteY75" fmla="*/ 67913 h 812387"/>
                <a:gd name="connsiteX76" fmla="*/ 2196370 w 5453729"/>
                <a:gd name="connsiteY76" fmla="*/ 183452 h 812387"/>
                <a:gd name="connsiteX77" fmla="*/ 2212181 w 5453729"/>
                <a:gd name="connsiteY77" fmla="*/ 183452 h 812387"/>
                <a:gd name="connsiteX78" fmla="*/ 2266188 w 5453729"/>
                <a:gd name="connsiteY78" fmla="*/ 69056 h 812387"/>
                <a:gd name="connsiteX79" fmla="*/ 2006632 w 5453729"/>
                <a:gd name="connsiteY79" fmla="*/ 0 h 812387"/>
                <a:gd name="connsiteX80" fmla="*/ 1455992 w 5453729"/>
                <a:gd name="connsiteY80" fmla="*/ 425863 h 812387"/>
                <a:gd name="connsiteX81" fmla="*/ 1832896 w 5453729"/>
                <a:gd name="connsiteY81" fmla="*/ 812197 h 812387"/>
                <a:gd name="connsiteX82" fmla="*/ 2145316 w 5453729"/>
                <a:gd name="connsiteY82" fmla="*/ 761238 h 812387"/>
                <a:gd name="connsiteX83" fmla="*/ 2206276 w 5453729"/>
                <a:gd name="connsiteY83" fmla="*/ 447485 h 812387"/>
                <a:gd name="connsiteX84" fmla="*/ 1022033 w 5453729"/>
                <a:gd name="connsiteY84" fmla="*/ 67913 h 812387"/>
                <a:gd name="connsiteX85" fmla="*/ 1198817 w 5453729"/>
                <a:gd name="connsiteY85" fmla="*/ 381762 h 812387"/>
                <a:gd name="connsiteX86" fmla="*/ 875824 w 5453729"/>
                <a:gd name="connsiteY86" fmla="*/ 744188 h 812387"/>
                <a:gd name="connsiteX87" fmla="*/ 697992 w 5453729"/>
                <a:gd name="connsiteY87" fmla="*/ 440627 h 812387"/>
                <a:gd name="connsiteX88" fmla="*/ 1021937 w 5453729"/>
                <a:gd name="connsiteY88" fmla="*/ 67913 h 812387"/>
                <a:gd name="connsiteX89" fmla="*/ 1382649 w 5453729"/>
                <a:gd name="connsiteY89" fmla="*/ 403193 h 812387"/>
                <a:gd name="connsiteX90" fmla="*/ 1041940 w 5453729"/>
                <a:gd name="connsiteY90" fmla="*/ 0 h 812387"/>
                <a:gd name="connsiteX91" fmla="*/ 516350 w 5453729"/>
                <a:gd name="connsiteY91" fmla="*/ 407765 h 812387"/>
                <a:gd name="connsiteX92" fmla="*/ 856964 w 5453729"/>
                <a:gd name="connsiteY92" fmla="*/ 812197 h 812387"/>
                <a:gd name="connsiteX93" fmla="*/ 1382744 w 5453729"/>
                <a:gd name="connsiteY93" fmla="*/ 403289 h 812387"/>
                <a:gd name="connsiteX94" fmla="*/ 319850 w 5453729"/>
                <a:gd name="connsiteY94" fmla="*/ 20479 h 812387"/>
                <a:gd name="connsiteX95" fmla="*/ 233839 w 5453729"/>
                <a:gd name="connsiteY95" fmla="*/ 26098 h 812387"/>
                <a:gd name="connsiteX96" fmla="*/ 149924 w 5453729"/>
                <a:gd name="connsiteY96" fmla="*/ 20479 h 812387"/>
                <a:gd name="connsiteX97" fmla="*/ 0 w 5453729"/>
                <a:gd name="connsiteY97" fmla="*/ 791909 h 812387"/>
                <a:gd name="connsiteX98" fmla="*/ 429292 w 5453729"/>
                <a:gd name="connsiteY98" fmla="*/ 791909 h 812387"/>
                <a:gd name="connsiteX99" fmla="*/ 433197 w 5453729"/>
                <a:gd name="connsiteY99" fmla="*/ 743236 h 812387"/>
                <a:gd name="connsiteX100" fmla="*/ 448342 w 5453729"/>
                <a:gd name="connsiteY100" fmla="*/ 694468 h 812387"/>
                <a:gd name="connsiteX101" fmla="*/ 185833 w 5453729"/>
                <a:gd name="connsiteY101" fmla="*/ 710279 h 812387"/>
                <a:gd name="connsiteX102" fmla="*/ 319945 w 5453729"/>
                <a:gd name="connsiteY102" fmla="*/ 20479 h 81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453729" h="812387">
                  <a:moveTo>
                    <a:pt x="5395722" y="166592"/>
                  </a:moveTo>
                  <a:cubicBezTo>
                    <a:pt x="5414487" y="128016"/>
                    <a:pt x="5433156" y="90583"/>
                    <a:pt x="5453730" y="54388"/>
                  </a:cubicBezTo>
                  <a:cubicBezTo>
                    <a:pt x="5433537" y="30575"/>
                    <a:pt x="5366862" y="0"/>
                    <a:pt x="5285328" y="0"/>
                  </a:cubicBezTo>
                  <a:cubicBezTo>
                    <a:pt x="5113115" y="0"/>
                    <a:pt x="5002816" y="107633"/>
                    <a:pt x="4977384" y="237839"/>
                  </a:cubicBezTo>
                  <a:cubicBezTo>
                    <a:pt x="4924330" y="510826"/>
                    <a:pt x="5274660" y="445198"/>
                    <a:pt x="5239417" y="626459"/>
                  </a:cubicBezTo>
                  <a:cubicBezTo>
                    <a:pt x="5224272" y="704564"/>
                    <a:pt x="5154264" y="744188"/>
                    <a:pt x="5083969" y="744188"/>
                  </a:cubicBezTo>
                  <a:cubicBezTo>
                    <a:pt x="5005864" y="744188"/>
                    <a:pt x="4953667" y="697802"/>
                    <a:pt x="4951953" y="619601"/>
                  </a:cubicBezTo>
                  <a:lnTo>
                    <a:pt x="4930331" y="619601"/>
                  </a:lnTo>
                  <a:cubicBezTo>
                    <a:pt x="4914138" y="668274"/>
                    <a:pt x="4892421" y="715899"/>
                    <a:pt x="4869561" y="763429"/>
                  </a:cubicBezTo>
                  <a:cubicBezTo>
                    <a:pt x="4916234" y="797433"/>
                    <a:pt x="4980147" y="812197"/>
                    <a:pt x="5042535" y="812197"/>
                  </a:cubicBezTo>
                  <a:cubicBezTo>
                    <a:pt x="5217986" y="812197"/>
                    <a:pt x="5362956" y="707993"/>
                    <a:pt x="5391055" y="562928"/>
                  </a:cubicBezTo>
                  <a:cubicBezTo>
                    <a:pt x="5441537" y="303562"/>
                    <a:pt x="5091589" y="331851"/>
                    <a:pt x="5121307" y="178975"/>
                  </a:cubicBezTo>
                  <a:cubicBezTo>
                    <a:pt x="5133880" y="114395"/>
                    <a:pt x="5177981" y="67913"/>
                    <a:pt x="5267516" y="67913"/>
                  </a:cubicBezTo>
                  <a:cubicBezTo>
                    <a:pt x="5332095" y="67913"/>
                    <a:pt x="5367624" y="106490"/>
                    <a:pt x="5378577" y="166592"/>
                  </a:cubicBezTo>
                  <a:lnTo>
                    <a:pt x="5395627" y="166592"/>
                  </a:lnTo>
                  <a:close/>
                  <a:moveTo>
                    <a:pt x="4776692" y="659320"/>
                  </a:moveTo>
                  <a:cubicBezTo>
                    <a:pt x="4716209" y="707993"/>
                    <a:pt x="4627627" y="744284"/>
                    <a:pt x="4557427" y="744284"/>
                  </a:cubicBezTo>
                  <a:cubicBezTo>
                    <a:pt x="4382929" y="744284"/>
                    <a:pt x="4314254" y="608362"/>
                    <a:pt x="4351878" y="414719"/>
                  </a:cubicBezTo>
                  <a:cubicBezTo>
                    <a:pt x="4384262" y="248126"/>
                    <a:pt x="4495133" y="68008"/>
                    <a:pt x="4683157" y="68008"/>
                  </a:cubicBezTo>
                  <a:cubicBezTo>
                    <a:pt x="4756785" y="68008"/>
                    <a:pt x="4820889" y="111157"/>
                    <a:pt x="4850987" y="172307"/>
                  </a:cubicBezTo>
                  <a:lnTo>
                    <a:pt x="4866799" y="172307"/>
                  </a:lnTo>
                  <a:cubicBezTo>
                    <a:pt x="4883659" y="132779"/>
                    <a:pt x="4897851" y="94202"/>
                    <a:pt x="4915567" y="55626"/>
                  </a:cubicBezTo>
                  <a:cubicBezTo>
                    <a:pt x="4856893" y="19431"/>
                    <a:pt x="4770025" y="191"/>
                    <a:pt x="4695254" y="191"/>
                  </a:cubicBezTo>
                  <a:cubicBezTo>
                    <a:pt x="4448271" y="191"/>
                    <a:pt x="4218147" y="134874"/>
                    <a:pt x="4160806" y="430625"/>
                  </a:cubicBezTo>
                  <a:cubicBezTo>
                    <a:pt x="4115562" y="662845"/>
                    <a:pt x="4270058" y="812387"/>
                    <a:pt x="4512469" y="812387"/>
                  </a:cubicBezTo>
                  <a:cubicBezTo>
                    <a:pt x="4588384" y="812387"/>
                    <a:pt x="4671441" y="798862"/>
                    <a:pt x="4746212" y="763619"/>
                  </a:cubicBezTo>
                  <a:lnTo>
                    <a:pt x="4790028" y="666178"/>
                  </a:lnTo>
                  <a:lnTo>
                    <a:pt x="4776692" y="659416"/>
                  </a:lnTo>
                  <a:close/>
                  <a:moveTo>
                    <a:pt x="3802571" y="797433"/>
                  </a:moveTo>
                  <a:cubicBezTo>
                    <a:pt x="3831336" y="795147"/>
                    <a:pt x="3860387" y="791813"/>
                    <a:pt x="3888677" y="791813"/>
                  </a:cubicBezTo>
                  <a:cubicBezTo>
                    <a:pt x="3916966" y="791813"/>
                    <a:pt x="3944684" y="795147"/>
                    <a:pt x="3972497" y="797433"/>
                  </a:cubicBezTo>
                  <a:lnTo>
                    <a:pt x="4123468" y="20383"/>
                  </a:lnTo>
                  <a:cubicBezTo>
                    <a:pt x="4094798" y="22574"/>
                    <a:pt x="4065747" y="26003"/>
                    <a:pt x="4037457" y="26003"/>
                  </a:cubicBezTo>
                  <a:cubicBezTo>
                    <a:pt x="4009168" y="26003"/>
                    <a:pt x="3981450" y="22574"/>
                    <a:pt x="3953542" y="20383"/>
                  </a:cubicBezTo>
                  <a:lnTo>
                    <a:pt x="3802476" y="797433"/>
                  </a:lnTo>
                  <a:close/>
                  <a:moveTo>
                    <a:pt x="3625120" y="100775"/>
                  </a:moveTo>
                  <a:cubicBezTo>
                    <a:pt x="3694176" y="100775"/>
                    <a:pt x="3759518" y="108680"/>
                    <a:pt x="3824764" y="116586"/>
                  </a:cubicBezTo>
                  <a:cubicBezTo>
                    <a:pt x="3825526" y="100775"/>
                    <a:pt x="3825240" y="84868"/>
                    <a:pt x="3828574" y="67818"/>
                  </a:cubicBezTo>
                  <a:cubicBezTo>
                    <a:pt x="3831622" y="52006"/>
                    <a:pt x="3838194" y="36195"/>
                    <a:pt x="3843528" y="20288"/>
                  </a:cubicBezTo>
                  <a:lnTo>
                    <a:pt x="3260122" y="20288"/>
                  </a:lnTo>
                  <a:cubicBezTo>
                    <a:pt x="3259265" y="36195"/>
                    <a:pt x="3259646" y="51911"/>
                    <a:pt x="3256503" y="67818"/>
                  </a:cubicBezTo>
                  <a:cubicBezTo>
                    <a:pt x="3253168" y="84868"/>
                    <a:pt x="3246691" y="100679"/>
                    <a:pt x="3241358" y="116586"/>
                  </a:cubicBezTo>
                  <a:cubicBezTo>
                    <a:pt x="3301842" y="108680"/>
                    <a:pt x="3374803" y="100775"/>
                    <a:pt x="3455194" y="100775"/>
                  </a:cubicBezTo>
                  <a:lnTo>
                    <a:pt x="3319749" y="797433"/>
                  </a:lnTo>
                  <a:cubicBezTo>
                    <a:pt x="3348609" y="795147"/>
                    <a:pt x="3377565" y="791813"/>
                    <a:pt x="3405759" y="791813"/>
                  </a:cubicBezTo>
                  <a:cubicBezTo>
                    <a:pt x="3433953" y="791813"/>
                    <a:pt x="3461671" y="795147"/>
                    <a:pt x="3489674" y="797433"/>
                  </a:cubicBezTo>
                  <a:lnTo>
                    <a:pt x="3625025" y="100775"/>
                  </a:lnTo>
                  <a:close/>
                  <a:moveTo>
                    <a:pt x="3116676" y="166592"/>
                  </a:moveTo>
                  <a:cubicBezTo>
                    <a:pt x="3135535" y="128016"/>
                    <a:pt x="3154109" y="90583"/>
                    <a:pt x="3174778" y="54388"/>
                  </a:cubicBezTo>
                  <a:cubicBezTo>
                    <a:pt x="3154490" y="30575"/>
                    <a:pt x="3088005" y="0"/>
                    <a:pt x="3006376" y="0"/>
                  </a:cubicBezTo>
                  <a:cubicBezTo>
                    <a:pt x="2834164" y="0"/>
                    <a:pt x="2723769" y="107633"/>
                    <a:pt x="2698433" y="237839"/>
                  </a:cubicBezTo>
                  <a:cubicBezTo>
                    <a:pt x="2645378" y="510826"/>
                    <a:pt x="2995708" y="445198"/>
                    <a:pt x="2960561" y="626459"/>
                  </a:cubicBezTo>
                  <a:cubicBezTo>
                    <a:pt x="2945321" y="704564"/>
                    <a:pt x="2875312" y="744188"/>
                    <a:pt x="2805113" y="744188"/>
                  </a:cubicBezTo>
                  <a:cubicBezTo>
                    <a:pt x="2726912" y="744188"/>
                    <a:pt x="2674811" y="697802"/>
                    <a:pt x="2673001" y="619601"/>
                  </a:cubicBezTo>
                  <a:lnTo>
                    <a:pt x="2651379" y="619601"/>
                  </a:lnTo>
                  <a:cubicBezTo>
                    <a:pt x="2635091" y="668274"/>
                    <a:pt x="2613470" y="715899"/>
                    <a:pt x="2590610" y="763429"/>
                  </a:cubicBezTo>
                  <a:cubicBezTo>
                    <a:pt x="2637282" y="797433"/>
                    <a:pt x="2701290" y="812197"/>
                    <a:pt x="2763584" y="812197"/>
                  </a:cubicBezTo>
                  <a:cubicBezTo>
                    <a:pt x="2939129" y="812197"/>
                    <a:pt x="3084005" y="707993"/>
                    <a:pt x="3112199" y="562928"/>
                  </a:cubicBezTo>
                  <a:cubicBezTo>
                    <a:pt x="3162681" y="303562"/>
                    <a:pt x="2812828" y="331851"/>
                    <a:pt x="2842546" y="178975"/>
                  </a:cubicBezTo>
                  <a:cubicBezTo>
                    <a:pt x="2855119" y="114395"/>
                    <a:pt x="2899124" y="67913"/>
                    <a:pt x="2988660" y="67913"/>
                  </a:cubicBezTo>
                  <a:cubicBezTo>
                    <a:pt x="3053239" y="67913"/>
                    <a:pt x="3088767" y="106490"/>
                    <a:pt x="3099816" y="166592"/>
                  </a:cubicBezTo>
                  <a:lnTo>
                    <a:pt x="3116771" y="166592"/>
                  </a:lnTo>
                  <a:close/>
                  <a:moveTo>
                    <a:pt x="2287238" y="797433"/>
                  </a:moveTo>
                  <a:cubicBezTo>
                    <a:pt x="2316004" y="795147"/>
                    <a:pt x="2344960" y="791813"/>
                    <a:pt x="2373345" y="791813"/>
                  </a:cubicBezTo>
                  <a:cubicBezTo>
                    <a:pt x="2401729" y="791813"/>
                    <a:pt x="2429352" y="795147"/>
                    <a:pt x="2457164" y="797433"/>
                  </a:cubicBezTo>
                  <a:lnTo>
                    <a:pt x="2608231" y="20383"/>
                  </a:lnTo>
                  <a:cubicBezTo>
                    <a:pt x="2579465" y="22574"/>
                    <a:pt x="2550510" y="26003"/>
                    <a:pt x="2522220" y="26003"/>
                  </a:cubicBezTo>
                  <a:cubicBezTo>
                    <a:pt x="2493931" y="26003"/>
                    <a:pt x="2466213" y="22574"/>
                    <a:pt x="2438305" y="20383"/>
                  </a:cubicBezTo>
                  <a:lnTo>
                    <a:pt x="2287238" y="797433"/>
                  </a:lnTo>
                  <a:close/>
                  <a:moveTo>
                    <a:pt x="2206086" y="447485"/>
                  </a:moveTo>
                  <a:cubicBezTo>
                    <a:pt x="2177320" y="449675"/>
                    <a:pt x="2148364" y="453104"/>
                    <a:pt x="2120075" y="453104"/>
                  </a:cubicBezTo>
                  <a:cubicBezTo>
                    <a:pt x="2091785" y="453104"/>
                    <a:pt x="2064068" y="449675"/>
                    <a:pt x="2036255" y="447485"/>
                  </a:cubicBezTo>
                  <a:lnTo>
                    <a:pt x="1984820" y="712470"/>
                  </a:lnTo>
                  <a:cubicBezTo>
                    <a:pt x="1954530" y="728282"/>
                    <a:pt x="1910620" y="744188"/>
                    <a:pt x="1853946" y="744188"/>
                  </a:cubicBezTo>
                  <a:cubicBezTo>
                    <a:pt x="1681829" y="744188"/>
                    <a:pt x="1605058" y="626459"/>
                    <a:pt x="1643348" y="429292"/>
                  </a:cubicBezTo>
                  <a:cubicBezTo>
                    <a:pt x="1680401" y="238982"/>
                    <a:pt x="1806607" y="67913"/>
                    <a:pt x="1995678" y="67913"/>
                  </a:cubicBezTo>
                  <a:cubicBezTo>
                    <a:pt x="2085118" y="67913"/>
                    <a:pt x="2158937" y="107633"/>
                    <a:pt x="2196370" y="183452"/>
                  </a:cubicBezTo>
                  <a:lnTo>
                    <a:pt x="2212181" y="183452"/>
                  </a:lnTo>
                  <a:cubicBezTo>
                    <a:pt x="2224183" y="144971"/>
                    <a:pt x="2243233" y="105251"/>
                    <a:pt x="2266188" y="69056"/>
                  </a:cubicBezTo>
                  <a:cubicBezTo>
                    <a:pt x="2190655" y="20383"/>
                    <a:pt x="2103978" y="0"/>
                    <a:pt x="2006632" y="0"/>
                  </a:cubicBezTo>
                  <a:cubicBezTo>
                    <a:pt x="1744980" y="0"/>
                    <a:pt x="1510760" y="143827"/>
                    <a:pt x="1455992" y="425863"/>
                  </a:cubicBezTo>
                  <a:cubicBezTo>
                    <a:pt x="1404271" y="691991"/>
                    <a:pt x="1593818" y="812197"/>
                    <a:pt x="1832896" y="812197"/>
                  </a:cubicBezTo>
                  <a:cubicBezTo>
                    <a:pt x="1932623" y="812197"/>
                    <a:pt x="2037779" y="789527"/>
                    <a:pt x="2145316" y="761238"/>
                  </a:cubicBezTo>
                  <a:lnTo>
                    <a:pt x="2206276" y="447485"/>
                  </a:lnTo>
                  <a:close/>
                  <a:moveTo>
                    <a:pt x="1022033" y="67913"/>
                  </a:moveTo>
                  <a:cubicBezTo>
                    <a:pt x="1191959" y="67913"/>
                    <a:pt x="1227296" y="235553"/>
                    <a:pt x="1198817" y="381762"/>
                  </a:cubicBezTo>
                  <a:cubicBezTo>
                    <a:pt x="1162336" y="569690"/>
                    <a:pt x="1050227" y="744188"/>
                    <a:pt x="875824" y="744188"/>
                  </a:cubicBezTo>
                  <a:cubicBezTo>
                    <a:pt x="701421" y="744188"/>
                    <a:pt x="669417" y="587883"/>
                    <a:pt x="697992" y="440627"/>
                  </a:cubicBezTo>
                  <a:cubicBezTo>
                    <a:pt x="747332" y="186881"/>
                    <a:pt x="864394" y="67913"/>
                    <a:pt x="1021937" y="67913"/>
                  </a:cubicBezTo>
                  <a:moveTo>
                    <a:pt x="1382649" y="403193"/>
                  </a:moveTo>
                  <a:cubicBezTo>
                    <a:pt x="1415606" y="227552"/>
                    <a:pt x="1364742" y="0"/>
                    <a:pt x="1041940" y="0"/>
                  </a:cubicBezTo>
                  <a:cubicBezTo>
                    <a:pt x="759905" y="0"/>
                    <a:pt x="560165" y="182404"/>
                    <a:pt x="516350" y="407765"/>
                  </a:cubicBezTo>
                  <a:cubicBezTo>
                    <a:pt x="466344" y="664940"/>
                    <a:pt x="606552" y="812197"/>
                    <a:pt x="856964" y="812197"/>
                  </a:cubicBezTo>
                  <a:cubicBezTo>
                    <a:pt x="1134523" y="812197"/>
                    <a:pt x="1340930" y="624173"/>
                    <a:pt x="1382744" y="403289"/>
                  </a:cubicBezTo>
                  <a:moveTo>
                    <a:pt x="319850" y="20479"/>
                  </a:moveTo>
                  <a:cubicBezTo>
                    <a:pt x="291084" y="22669"/>
                    <a:pt x="262128" y="26098"/>
                    <a:pt x="233839" y="26098"/>
                  </a:cubicBezTo>
                  <a:cubicBezTo>
                    <a:pt x="205550" y="26098"/>
                    <a:pt x="177832" y="22669"/>
                    <a:pt x="149924" y="20479"/>
                  </a:cubicBezTo>
                  <a:lnTo>
                    <a:pt x="0" y="791909"/>
                  </a:lnTo>
                  <a:lnTo>
                    <a:pt x="429292" y="791909"/>
                  </a:lnTo>
                  <a:cubicBezTo>
                    <a:pt x="430149" y="776002"/>
                    <a:pt x="430054" y="759047"/>
                    <a:pt x="433197" y="743236"/>
                  </a:cubicBezTo>
                  <a:cubicBezTo>
                    <a:pt x="436150" y="727424"/>
                    <a:pt x="442817" y="710374"/>
                    <a:pt x="448342" y="694468"/>
                  </a:cubicBezTo>
                  <a:cubicBezTo>
                    <a:pt x="369761" y="702374"/>
                    <a:pt x="284321" y="710279"/>
                    <a:pt x="185833" y="710279"/>
                  </a:cubicBezTo>
                  <a:lnTo>
                    <a:pt x="319945" y="20479"/>
                  </a:lnTo>
                  <a:close/>
                </a:path>
              </a:pathLst>
            </a:custGeom>
            <a:grpFill/>
            <a:ln w="9525" cap="flat">
              <a:noFill/>
              <a:prstDash val="solid"/>
              <a:miter/>
            </a:ln>
          </p:spPr>
          <p:txBody>
            <a:bodyPr rtlCol="0" anchor="ctr"/>
            <a:lstStyle/>
            <a:p>
              <a:endParaRPr lang="fr-FR"/>
            </a:p>
          </p:txBody>
        </p:sp>
      </p:grpSp>
      <p:sp>
        <p:nvSpPr>
          <p:cNvPr id="2" name="Titre 1">
            <a:extLst>
              <a:ext uri="{FF2B5EF4-FFF2-40B4-BE49-F238E27FC236}">
                <a16:creationId xmlns:a16="http://schemas.microsoft.com/office/drawing/2014/main" id="{D75F6318-4AF8-4C78-8C5D-D38F344AF06F}"/>
              </a:ext>
            </a:extLst>
          </p:cNvPr>
          <p:cNvSpPr>
            <a:spLocks noGrp="1"/>
          </p:cNvSpPr>
          <p:nvPr>
            <p:ph type="title" hasCustomPrompt="1"/>
          </p:nvPr>
        </p:nvSpPr>
        <p:spPr/>
        <p:txBody>
          <a:bodyPr/>
          <a:lstStyle>
            <a:lvl1pPr>
              <a:defRPr/>
            </a:lvl1pPr>
          </a:lstStyle>
          <a:p>
            <a:r>
              <a:rPr lang="en-GB"/>
              <a:t>Click to add title</a:t>
            </a:r>
          </a:p>
        </p:txBody>
      </p:sp>
      <p:sp>
        <p:nvSpPr>
          <p:cNvPr id="14" name="Espace réservé du texte 13">
            <a:extLst>
              <a:ext uri="{FF2B5EF4-FFF2-40B4-BE49-F238E27FC236}">
                <a16:creationId xmlns:a16="http://schemas.microsoft.com/office/drawing/2014/main" id="{09F99F1C-6B58-40E1-A2EF-ED51E7BFB669}"/>
              </a:ext>
            </a:extLst>
          </p:cNvPr>
          <p:cNvSpPr>
            <a:spLocks noGrp="1"/>
          </p:cNvSpPr>
          <p:nvPr>
            <p:ph type="body" sz="quarter" idx="12" hasCustomPrompt="1"/>
          </p:nvPr>
        </p:nvSpPr>
        <p:spPr>
          <a:xfrm>
            <a:off x="287337" y="917552"/>
            <a:ext cx="11617325" cy="294028"/>
          </a:xfrm>
          <a:prstGeom prst="rect">
            <a:avLst/>
          </a:prstGeom>
        </p:spPr>
        <p:txBody>
          <a:bodyPr lIns="72000">
            <a:normAutofit/>
          </a:bodyPr>
          <a:lstStyle>
            <a:lvl1pPr marL="0" indent="0">
              <a:buNone/>
              <a:defRPr sz="1600" b="0" cap="all" baseline="0">
                <a:solidFill>
                  <a:schemeClr val="accent1"/>
                </a:solidFill>
                <a:latin typeface="+mn-lt"/>
                <a:cs typeface="Quire Sans" panose="020B0502040400020003" pitchFamily="34" charset="0"/>
              </a:defRPr>
            </a:lvl1pPr>
          </a:lstStyle>
          <a:p>
            <a:pPr lvl="0"/>
            <a:r>
              <a:rPr lang="en-GB"/>
              <a:t>Click to add sub title</a:t>
            </a:r>
          </a:p>
        </p:txBody>
      </p:sp>
      <p:sp>
        <p:nvSpPr>
          <p:cNvPr id="8" name="Espace réservé du numéro de diapositive 7">
            <a:extLst>
              <a:ext uri="{FF2B5EF4-FFF2-40B4-BE49-F238E27FC236}">
                <a16:creationId xmlns:a16="http://schemas.microsoft.com/office/drawing/2014/main" id="{B8F567F4-EA09-C338-D049-9C2E91D2F64E}"/>
              </a:ext>
            </a:extLst>
          </p:cNvPr>
          <p:cNvSpPr>
            <a:spLocks noGrp="1"/>
          </p:cNvSpPr>
          <p:nvPr>
            <p:ph type="sldNum" sz="quarter" idx="16"/>
          </p:nvPr>
        </p:nvSpPr>
        <p:spPr/>
        <p:txBody>
          <a:bodyPr/>
          <a:lstStyle/>
          <a:p>
            <a:fld id="{4BF46CD0-FBDC-4232-8F32-5100991AA633}" type="slidenum">
              <a:rPr lang="en-GB" smtClean="0"/>
              <a:pPr/>
              <a:t>‹Nº›</a:t>
            </a:fld>
            <a:endParaRPr lang="en-GB"/>
          </a:p>
        </p:txBody>
      </p:sp>
      <p:sp>
        <p:nvSpPr>
          <p:cNvPr id="11" name="Espace réservé du pied de page 10">
            <a:extLst>
              <a:ext uri="{FF2B5EF4-FFF2-40B4-BE49-F238E27FC236}">
                <a16:creationId xmlns:a16="http://schemas.microsoft.com/office/drawing/2014/main" id="{58B155ED-97D6-3C7F-101D-5AFD078E9120}"/>
              </a:ext>
            </a:extLst>
          </p:cNvPr>
          <p:cNvSpPr>
            <a:spLocks noGrp="1"/>
          </p:cNvSpPr>
          <p:nvPr>
            <p:ph type="ftr" sz="quarter" idx="17"/>
          </p:nvPr>
        </p:nvSpPr>
        <p:spPr/>
        <p:txBody>
          <a:bodyPr/>
          <a:lstStyle/>
          <a:p>
            <a:pPr>
              <a:spcBef>
                <a:spcPts val="3000"/>
              </a:spcBef>
              <a:buFont typeface="Malgun Gothic" panose="020B0503020000020004" pitchFamily="34" charset="-127"/>
              <a:buNone/>
            </a:pPr>
            <a:r>
              <a:rPr lang="en-GB"/>
              <a:t>Section title</a:t>
            </a:r>
          </a:p>
        </p:txBody>
      </p:sp>
      <p:sp>
        <p:nvSpPr>
          <p:cNvPr id="5" name="Espace réservé pour une image  4">
            <a:extLst>
              <a:ext uri="{FF2B5EF4-FFF2-40B4-BE49-F238E27FC236}">
                <a16:creationId xmlns:a16="http://schemas.microsoft.com/office/drawing/2014/main" id="{1FB47301-39B2-8F88-86FD-9399659F5032}"/>
              </a:ext>
            </a:extLst>
          </p:cNvPr>
          <p:cNvSpPr>
            <a:spLocks noGrp="1"/>
          </p:cNvSpPr>
          <p:nvPr>
            <p:ph type="pic" sz="quarter" idx="18"/>
          </p:nvPr>
        </p:nvSpPr>
        <p:spPr>
          <a:xfrm>
            <a:off x="5568950" y="6469380"/>
            <a:ext cx="1054100" cy="297520"/>
          </a:xfrm>
        </p:spPr>
        <p:txBody>
          <a:bodyPr/>
          <a:lstStyle>
            <a:lvl1pPr>
              <a:defRPr>
                <a:noFill/>
              </a:defRPr>
            </a:lvl1pPr>
          </a:lstStyle>
          <a:p>
            <a:endParaRPr lang="fr-FR"/>
          </a:p>
        </p:txBody>
      </p:sp>
      <p:sp>
        <p:nvSpPr>
          <p:cNvPr id="7" name="Espace réservé du texte 6">
            <a:extLst>
              <a:ext uri="{FF2B5EF4-FFF2-40B4-BE49-F238E27FC236}">
                <a16:creationId xmlns:a16="http://schemas.microsoft.com/office/drawing/2014/main" id="{9944C5AA-B436-81E8-8020-F4FA96F1A64B}"/>
              </a:ext>
            </a:extLst>
          </p:cNvPr>
          <p:cNvSpPr>
            <a:spLocks noGrp="1"/>
          </p:cNvSpPr>
          <p:nvPr>
            <p:ph type="body" sz="quarter" idx="20"/>
          </p:nvPr>
        </p:nvSpPr>
        <p:spPr>
          <a:xfrm>
            <a:off x="212725" y="1583488"/>
            <a:ext cx="11669203" cy="4891819"/>
          </a:xfrm>
        </p:spPr>
        <p:txBody>
          <a:body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pic>
        <p:nvPicPr>
          <p:cNvPr id="3" name="Imagen 2" descr="Logotipo&#10;&#10;Descripción generada automáticamente">
            <a:extLst>
              <a:ext uri="{FF2B5EF4-FFF2-40B4-BE49-F238E27FC236}">
                <a16:creationId xmlns:a16="http://schemas.microsoft.com/office/drawing/2014/main" id="{D9E751C9-5497-0A7D-9C49-E849F3D7F38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577268" y="6543500"/>
            <a:ext cx="1054099" cy="172115"/>
          </a:xfrm>
          <a:prstGeom prst="rect">
            <a:avLst/>
          </a:prstGeom>
        </p:spPr>
      </p:pic>
    </p:spTree>
    <p:custDataLst>
      <p:tags r:id="rId1"/>
    </p:custDataLst>
    <p:extLst>
      <p:ext uri="{BB962C8B-B14F-4D97-AF65-F5344CB8AC3E}">
        <p14:creationId xmlns:p14="http://schemas.microsoft.com/office/powerpoint/2010/main" val="1056336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 full image | vert. logo">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A8D361-C973-81F3-9B37-EA8C1BFC434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1060CC8-AD0B-FB8F-1D08-9FE5A3E66205}"/>
              </a:ext>
            </a:extLst>
          </p:cNvPr>
          <p:cNvSpPr/>
          <p:nvPr userDrawn="1"/>
        </p:nvSpPr>
        <p:spPr>
          <a:xfrm>
            <a:off x="0" y="0"/>
            <a:ext cx="10220446" cy="6858000"/>
          </a:xfrm>
          <a:prstGeom prst="rect">
            <a:avLst/>
          </a:prstGeom>
          <a:gradFill>
            <a:gsLst>
              <a:gs pos="0">
                <a:schemeClr val="tx1">
                  <a:alpha val="0"/>
                </a:schemeClr>
              </a:gs>
              <a:gs pos="100000">
                <a:schemeClr val="tx1">
                  <a:alpha val="6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2">
            <a:extLst>
              <a:ext uri="{FF2B5EF4-FFF2-40B4-BE49-F238E27FC236}">
                <a16:creationId xmlns:a16="http://schemas.microsoft.com/office/drawing/2014/main" id="{4B07DD49-6B8B-4BAB-A214-771FE38CC4F9}"/>
              </a:ext>
            </a:extLst>
          </p:cNvPr>
          <p:cNvSpPr>
            <a:spLocks noGrp="1"/>
          </p:cNvSpPr>
          <p:nvPr>
            <p:ph type="title" hasCustomPrompt="1"/>
          </p:nvPr>
        </p:nvSpPr>
        <p:spPr>
          <a:xfrm>
            <a:off x="579438" y="2719210"/>
            <a:ext cx="7258276" cy="1444781"/>
          </a:xfrm>
          <a:effectLst/>
        </p:spPr>
        <p:txBody>
          <a:bodyPr lIns="0" tIns="0" rIns="0" bIns="0" anchor="b"/>
          <a:lstStyle>
            <a:lvl1pPr>
              <a:lnSpc>
                <a:spcPct val="100000"/>
              </a:lnSpc>
              <a:defRPr sz="4800" b="1" i="0" u="none" strike="noStrike">
                <a:solidFill>
                  <a:schemeClr val="bg1">
                    <a:lumMod val="100000"/>
                  </a:schemeClr>
                </a:solidFill>
                <a:latin typeface="Bahnschrift" panose="020B0502040204020203" pitchFamily="34" charset="0"/>
              </a:defRPr>
            </a:lvl1pPr>
          </a:lstStyle>
          <a:p>
            <a:r>
              <a:rPr lang="en-GB"/>
              <a:t>Click to add title</a:t>
            </a:r>
          </a:p>
        </p:txBody>
      </p:sp>
      <p:sp>
        <p:nvSpPr>
          <p:cNvPr id="21" name="Subtitle 2">
            <a:extLst>
              <a:ext uri="{FF2B5EF4-FFF2-40B4-BE49-F238E27FC236}">
                <a16:creationId xmlns:a16="http://schemas.microsoft.com/office/drawing/2014/main" id="{77AB065A-9953-47DA-9A9A-A9732AF36653}"/>
              </a:ext>
            </a:extLst>
          </p:cNvPr>
          <p:cNvSpPr>
            <a:spLocks noGrp="1"/>
          </p:cNvSpPr>
          <p:nvPr>
            <p:ph type="subTitle" idx="1" hasCustomPrompt="1"/>
          </p:nvPr>
        </p:nvSpPr>
        <p:spPr>
          <a:xfrm>
            <a:off x="579439" y="4163989"/>
            <a:ext cx="7258276" cy="601664"/>
          </a:xfrm>
          <a:effectLst/>
        </p:spPr>
        <p:txBody>
          <a:bodyPr anchor="b">
            <a:noAutofit/>
          </a:bodyPr>
          <a:lstStyle>
            <a:lvl1pPr marL="0" indent="0" algn="l">
              <a:spcBef>
                <a:spcPts val="0"/>
              </a:spcBef>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1pPr>
            <a:lvl2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2pPr>
            <a:lvl3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3pPr>
            <a:lvl4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4pPr>
            <a:lvl5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5pPr>
            <a:lvl6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6pPr>
            <a:lvl7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7pPr>
            <a:lvl8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8pPr>
            <a:lvl9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9pPr>
          </a:lstStyle>
          <a:p>
            <a:r>
              <a:rPr lang="en-GB"/>
              <a:t>Click to add subtitle</a:t>
            </a:r>
          </a:p>
        </p:txBody>
      </p:sp>
      <p:sp>
        <p:nvSpPr>
          <p:cNvPr id="22" name="Espace réservé du texte 41">
            <a:extLst>
              <a:ext uri="{FF2B5EF4-FFF2-40B4-BE49-F238E27FC236}">
                <a16:creationId xmlns:a16="http://schemas.microsoft.com/office/drawing/2014/main" id="{EA47B1C4-1294-46FB-9672-4A2DD3ED9A7F}"/>
              </a:ext>
            </a:extLst>
          </p:cNvPr>
          <p:cNvSpPr>
            <a:spLocks noGrp="1"/>
          </p:cNvSpPr>
          <p:nvPr>
            <p:ph type="body" sz="quarter" idx="10" hasCustomPrompt="1"/>
          </p:nvPr>
        </p:nvSpPr>
        <p:spPr>
          <a:xfrm>
            <a:off x="579437" y="5110910"/>
            <a:ext cx="7258275" cy="474692"/>
          </a:xfrm>
          <a:effectLst/>
        </p:spPr>
        <p:txBody>
          <a:bodyPr vert="horz" lIns="0" tIns="0" rIns="0" bIns="0" rtlCol="0">
            <a:noAutofit/>
          </a:bodyPr>
          <a:lstStyle>
            <a:lvl1pPr>
              <a:defRPr lang="fr-FR" sz="1600" b="0" i="0" u="none" strike="noStrike" cap="all" baseline="0" dirty="0">
                <a:solidFill>
                  <a:schemeClr val="bg1">
                    <a:lumMod val="100000"/>
                  </a:schemeClr>
                </a:solidFill>
              </a:defRPr>
            </a:lvl1pPr>
          </a:lstStyle>
          <a:p>
            <a:pPr marL="0" lvl="0" indent="0">
              <a:buNone/>
            </a:pPr>
            <a:r>
              <a:rPr lang="en-GB"/>
              <a:t>DATE</a:t>
            </a:r>
          </a:p>
        </p:txBody>
      </p:sp>
      <p:sp>
        <p:nvSpPr>
          <p:cNvPr id="44" name="Espace réservé du texte 43">
            <a:extLst>
              <a:ext uri="{FF2B5EF4-FFF2-40B4-BE49-F238E27FC236}">
                <a16:creationId xmlns:a16="http://schemas.microsoft.com/office/drawing/2014/main" id="{3F8AA123-5CA3-054A-6142-CA0CE9197989}"/>
              </a:ext>
            </a:extLst>
          </p:cNvPr>
          <p:cNvSpPr>
            <a:spLocks noGrp="1"/>
          </p:cNvSpPr>
          <p:nvPr>
            <p:ph type="body" sz="quarter" idx="13"/>
          </p:nvPr>
        </p:nvSpPr>
        <p:spPr>
          <a:xfrm>
            <a:off x="597035" y="0"/>
            <a:ext cx="1290536" cy="1471613"/>
          </a:xfrm>
          <a:custGeom>
            <a:avLst/>
            <a:gdLst>
              <a:gd name="connsiteX0" fmla="*/ 0 w 1290536"/>
              <a:gd name="connsiteY0" fmla="*/ 0 h 1471613"/>
              <a:gd name="connsiteX1" fmla="*/ 1290536 w 1290536"/>
              <a:gd name="connsiteY1" fmla="*/ 0 h 1471613"/>
              <a:gd name="connsiteX2" fmla="*/ 1290536 w 1290536"/>
              <a:gd name="connsiteY2" fmla="*/ 826345 h 1471613"/>
              <a:gd name="connsiteX3" fmla="*/ 645268 w 1290536"/>
              <a:gd name="connsiteY3" fmla="*/ 1471613 h 1471613"/>
              <a:gd name="connsiteX4" fmla="*/ 0 w 1290536"/>
              <a:gd name="connsiteY4" fmla="*/ 826345 h 14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536" h="1471613">
                <a:moveTo>
                  <a:pt x="0" y="0"/>
                </a:moveTo>
                <a:lnTo>
                  <a:pt x="1290536" y="0"/>
                </a:lnTo>
                <a:lnTo>
                  <a:pt x="1290536" y="826345"/>
                </a:lnTo>
                <a:cubicBezTo>
                  <a:pt x="1290536" y="1182717"/>
                  <a:pt x="1001640" y="1471613"/>
                  <a:pt x="645268" y="1471613"/>
                </a:cubicBezTo>
                <a:cubicBezTo>
                  <a:pt x="288896" y="1471613"/>
                  <a:pt x="0" y="1182717"/>
                  <a:pt x="0" y="826345"/>
                </a:cubicBezTo>
                <a:close/>
              </a:path>
            </a:pathLst>
          </a:custGeom>
          <a:solidFill>
            <a:schemeClr val="bg1"/>
          </a:solidFill>
          <a:ln>
            <a:noFill/>
          </a:ln>
          <a:effectLst>
            <a:outerShdw blurRad="177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fr-FR" dirty="0">
                <a:noFill/>
                <a:latin typeface="+mn-lt"/>
                <a:cs typeface="+mn-cs"/>
              </a:defRPr>
            </a:lvl1pPr>
          </a:lstStyle>
          <a:p>
            <a:pPr marL="0" lvl="0" algn="ctr"/>
            <a:endParaRPr lang="en-GB"/>
          </a:p>
        </p:txBody>
      </p:sp>
      <p:sp>
        <p:nvSpPr>
          <p:cNvPr id="45" name="Espace réservé pour une image  7">
            <a:extLst>
              <a:ext uri="{FF2B5EF4-FFF2-40B4-BE49-F238E27FC236}">
                <a16:creationId xmlns:a16="http://schemas.microsoft.com/office/drawing/2014/main" id="{040D6E14-38B1-AB02-DFA4-155966B2E4FA}"/>
              </a:ext>
            </a:extLst>
          </p:cNvPr>
          <p:cNvSpPr>
            <a:spLocks noGrp="1"/>
          </p:cNvSpPr>
          <p:nvPr>
            <p:ph type="pic" sz="quarter" idx="14"/>
          </p:nvPr>
        </p:nvSpPr>
        <p:spPr>
          <a:xfrm>
            <a:off x="750888" y="114300"/>
            <a:ext cx="989012" cy="977900"/>
          </a:xfrm>
        </p:spPr>
        <p:txBody>
          <a:bodyPr/>
          <a:lstStyle>
            <a:lvl1pPr>
              <a:defRPr>
                <a:noFill/>
              </a:defRPr>
            </a:lvl1pPr>
          </a:lstStyle>
          <a:p>
            <a:endParaRPr lang="fr-FR"/>
          </a:p>
        </p:txBody>
      </p:sp>
      <p:pic>
        <p:nvPicPr>
          <p:cNvPr id="27" name="Graphique 26">
            <a:extLst>
              <a:ext uri="{FF2B5EF4-FFF2-40B4-BE49-F238E27FC236}">
                <a16:creationId xmlns:a16="http://schemas.microsoft.com/office/drawing/2014/main" id="{617688A8-008D-8D72-81DD-775C18FBC12D}"/>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8861" t="-3712" r="37096" b="61920"/>
          <a:stretch/>
        </p:blipFill>
        <p:spPr>
          <a:xfrm flipH="1" flipV="1">
            <a:off x="0" y="2084325"/>
            <a:ext cx="5520353" cy="4448196"/>
          </a:xfrm>
          <a:prstGeom prst="rect">
            <a:avLst/>
          </a:prstGeom>
          <a:effectLst/>
        </p:spPr>
      </p:pic>
      <p:grpSp>
        <p:nvGrpSpPr>
          <p:cNvPr id="25" name="Groupe 24">
            <a:extLst>
              <a:ext uri="{FF2B5EF4-FFF2-40B4-BE49-F238E27FC236}">
                <a16:creationId xmlns:a16="http://schemas.microsoft.com/office/drawing/2014/main" id="{EE9041D2-EC73-F19E-F0FE-A5C715DCBB24}"/>
              </a:ext>
            </a:extLst>
          </p:cNvPr>
          <p:cNvGrpSpPr/>
          <p:nvPr userDrawn="1"/>
        </p:nvGrpSpPr>
        <p:grpSpPr>
          <a:xfrm>
            <a:off x="648018" y="2002156"/>
            <a:ext cx="3164016" cy="630157"/>
            <a:chOff x="7804375" y="14663327"/>
            <a:chExt cx="7400924" cy="1473993"/>
          </a:xfrm>
        </p:grpSpPr>
        <p:grpSp>
          <p:nvGrpSpPr>
            <p:cNvPr id="26" name="Graphique 37">
              <a:extLst>
                <a:ext uri="{FF2B5EF4-FFF2-40B4-BE49-F238E27FC236}">
                  <a16:creationId xmlns:a16="http://schemas.microsoft.com/office/drawing/2014/main" id="{DB7E93EE-325A-26E4-B66A-35F72F4B3566}"/>
                </a:ext>
              </a:extLst>
            </p:cNvPr>
            <p:cNvGrpSpPr/>
            <p:nvPr/>
          </p:nvGrpSpPr>
          <p:grpSpPr>
            <a:xfrm>
              <a:off x="7804375" y="14663327"/>
              <a:ext cx="2394966" cy="1473326"/>
              <a:chOff x="7804375" y="14663327"/>
              <a:chExt cx="2394966" cy="1473326"/>
            </a:xfrm>
          </p:grpSpPr>
          <p:sp>
            <p:nvSpPr>
              <p:cNvPr id="31" name="Forme libre : forme 30">
                <a:extLst>
                  <a:ext uri="{FF2B5EF4-FFF2-40B4-BE49-F238E27FC236}">
                    <a16:creationId xmlns:a16="http://schemas.microsoft.com/office/drawing/2014/main" id="{84377B14-25A5-F73B-1354-F10FD030D68C}"/>
                  </a:ext>
                </a:extLst>
              </p:cNvPr>
              <p:cNvSpPr/>
              <p:nvPr/>
            </p:nvSpPr>
            <p:spPr>
              <a:xfrm>
                <a:off x="8464266" y="14990796"/>
                <a:ext cx="1206016" cy="1137570"/>
              </a:xfrm>
              <a:custGeom>
                <a:avLst/>
                <a:gdLst>
                  <a:gd name="connsiteX0" fmla="*/ 221075 w 1206016"/>
                  <a:gd name="connsiteY0" fmla="*/ 0 h 1137570"/>
                  <a:gd name="connsiteX1" fmla="*/ 0 w 1206016"/>
                  <a:gd name="connsiteY1" fmla="*/ 1137571 h 1137570"/>
                  <a:gd name="connsiteX2" fmla="*/ 467678 w 1206016"/>
                  <a:gd name="connsiteY2" fmla="*/ 1137571 h 1137570"/>
                  <a:gd name="connsiteX3" fmla="*/ 1192530 w 1206016"/>
                  <a:gd name="connsiteY3" fmla="*/ 536258 h 1137570"/>
                  <a:gd name="connsiteX4" fmla="*/ 792290 w 1206016"/>
                  <a:gd name="connsiteY4" fmla="*/ 95 h 1137570"/>
                  <a:gd name="connsiteX5" fmla="*/ 221075 w 1206016"/>
                  <a:gd name="connsiteY5" fmla="*/ 95 h 1137570"/>
                  <a:gd name="connsiteX6" fmla="*/ 452723 w 1206016"/>
                  <a:gd name="connsiteY6" fmla="*/ 96869 h 1137570"/>
                  <a:gd name="connsiteX7" fmla="*/ 616458 w 1206016"/>
                  <a:gd name="connsiteY7" fmla="*/ 96869 h 1137570"/>
                  <a:gd name="connsiteX8" fmla="*/ 915638 w 1206016"/>
                  <a:gd name="connsiteY8" fmla="*/ 534543 h 1137570"/>
                  <a:gd name="connsiteX9" fmla="*/ 411290 w 1206016"/>
                  <a:gd name="connsiteY9" fmla="*/ 1040606 h 1137570"/>
                  <a:gd name="connsiteX10" fmla="*/ 269367 w 1206016"/>
                  <a:gd name="connsiteY10" fmla="*/ 1040606 h 1137570"/>
                  <a:gd name="connsiteX11" fmla="*/ 452723 w 1206016"/>
                  <a:gd name="connsiteY11" fmla="*/ 96774 h 11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016" h="1137570">
                    <a:moveTo>
                      <a:pt x="221075" y="0"/>
                    </a:moveTo>
                    <a:lnTo>
                      <a:pt x="0" y="1137571"/>
                    </a:lnTo>
                    <a:lnTo>
                      <a:pt x="467678" y="1137571"/>
                    </a:lnTo>
                    <a:cubicBezTo>
                      <a:pt x="810101" y="1137571"/>
                      <a:pt x="1119188" y="913733"/>
                      <a:pt x="1192530" y="536258"/>
                    </a:cubicBezTo>
                    <a:cubicBezTo>
                      <a:pt x="1245775" y="262318"/>
                      <a:pt x="1147191" y="13430"/>
                      <a:pt x="792290" y="95"/>
                    </a:cubicBezTo>
                    <a:lnTo>
                      <a:pt x="221075" y="95"/>
                    </a:lnTo>
                    <a:close/>
                    <a:moveTo>
                      <a:pt x="452723" y="96869"/>
                    </a:moveTo>
                    <a:lnTo>
                      <a:pt x="616458" y="96869"/>
                    </a:lnTo>
                    <a:cubicBezTo>
                      <a:pt x="851916" y="96869"/>
                      <a:pt x="976598" y="220504"/>
                      <a:pt x="915638" y="534543"/>
                    </a:cubicBezTo>
                    <a:cubicBezTo>
                      <a:pt x="839629" y="925354"/>
                      <a:pt x="641795" y="1040606"/>
                      <a:pt x="411290" y="1040606"/>
                    </a:cubicBezTo>
                    <a:lnTo>
                      <a:pt x="269367" y="1040606"/>
                    </a:lnTo>
                    <a:lnTo>
                      <a:pt x="452723" y="96774"/>
                    </a:lnTo>
                    <a:close/>
                  </a:path>
                </a:pathLst>
              </a:custGeom>
              <a:solidFill>
                <a:srgbClr val="FFFFFF"/>
              </a:solidFill>
              <a:ln w="9525"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F0B4329C-74BF-A8DB-54E5-968CC1A19D23}"/>
                  </a:ext>
                </a:extLst>
              </p:cNvPr>
              <p:cNvSpPr/>
              <p:nvPr/>
            </p:nvSpPr>
            <p:spPr>
              <a:xfrm>
                <a:off x="7804375" y="14663327"/>
                <a:ext cx="2394966" cy="1136017"/>
              </a:xfrm>
              <a:custGeom>
                <a:avLst/>
                <a:gdLst>
                  <a:gd name="connsiteX0" fmla="*/ 1852232 w 2394966"/>
                  <a:gd name="connsiteY0" fmla="*/ 299752 h 1136017"/>
                  <a:gd name="connsiteX1" fmla="*/ 1816132 w 2394966"/>
                  <a:gd name="connsiteY1" fmla="*/ 148781 h 1136017"/>
                  <a:gd name="connsiteX2" fmla="*/ 2265426 w 2394966"/>
                  <a:gd name="connsiteY2" fmla="*/ 0 h 1136017"/>
                  <a:gd name="connsiteX3" fmla="*/ 2394966 w 2394966"/>
                  <a:gd name="connsiteY3" fmla="*/ 451961 h 1136017"/>
                  <a:gd name="connsiteX4" fmla="*/ 2237804 w 2394966"/>
                  <a:gd name="connsiteY4" fmla="*/ 487775 h 1136017"/>
                  <a:gd name="connsiteX5" fmla="*/ 2207514 w 2394966"/>
                  <a:gd name="connsiteY5" fmla="*/ 303086 h 1136017"/>
                  <a:gd name="connsiteX6" fmla="*/ 0 w 2394966"/>
                  <a:gd name="connsiteY6" fmla="*/ 1074801 h 1136017"/>
                  <a:gd name="connsiteX7" fmla="*/ 17812 w 2394966"/>
                  <a:gd name="connsiteY7" fmla="*/ 1033272 h 1136017"/>
                  <a:gd name="connsiteX8" fmla="*/ 2028349 w 2394966"/>
                  <a:gd name="connsiteY8" fmla="*/ 231458 h 1136017"/>
                  <a:gd name="connsiteX9" fmla="*/ 1852232 w 2394966"/>
                  <a:gd name="connsiteY9" fmla="*/ 299752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4966" h="1136017">
                    <a:moveTo>
                      <a:pt x="1852232" y="299752"/>
                    </a:moveTo>
                    <a:cubicBezTo>
                      <a:pt x="1851946" y="217742"/>
                      <a:pt x="1838611" y="205264"/>
                      <a:pt x="1816132" y="148781"/>
                    </a:cubicBezTo>
                    <a:lnTo>
                      <a:pt x="2265426" y="0"/>
                    </a:lnTo>
                    <a:lnTo>
                      <a:pt x="2394966" y="451961"/>
                    </a:lnTo>
                    <a:cubicBezTo>
                      <a:pt x="2348103" y="449199"/>
                      <a:pt x="2298478" y="454724"/>
                      <a:pt x="2237804" y="487775"/>
                    </a:cubicBezTo>
                    <a:lnTo>
                      <a:pt x="2207514" y="303086"/>
                    </a:lnTo>
                    <a:cubicBezTo>
                      <a:pt x="2042160" y="609124"/>
                      <a:pt x="1223677" y="1353217"/>
                      <a:pt x="0" y="1074801"/>
                    </a:cubicBezTo>
                    <a:cubicBezTo>
                      <a:pt x="7906" y="1068038"/>
                      <a:pt x="14002" y="1043654"/>
                      <a:pt x="17812" y="1033272"/>
                    </a:cubicBezTo>
                    <a:cubicBezTo>
                      <a:pt x="1146429" y="1185005"/>
                      <a:pt x="1915478" y="481679"/>
                      <a:pt x="2028349" y="231458"/>
                    </a:cubicBezTo>
                    <a:lnTo>
                      <a:pt x="1852232" y="299752"/>
                    </a:lnTo>
                    <a:close/>
                  </a:path>
                </a:pathLst>
              </a:custGeom>
              <a:solidFill>
                <a:srgbClr val="E33328"/>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3A1002A5-CE7E-D613-E5BF-82AAD0DB3DC5}"/>
                  </a:ext>
                </a:extLst>
              </p:cNvPr>
              <p:cNvSpPr/>
              <p:nvPr/>
            </p:nvSpPr>
            <p:spPr>
              <a:xfrm>
                <a:off x="8045167" y="14990796"/>
                <a:ext cx="473297" cy="1145857"/>
              </a:xfrm>
              <a:custGeom>
                <a:avLst/>
                <a:gdLst>
                  <a:gd name="connsiteX0" fmla="*/ 95 w 473297"/>
                  <a:gd name="connsiteY0" fmla="*/ 1145857 h 1145857"/>
                  <a:gd name="connsiteX1" fmla="*/ 126968 w 473297"/>
                  <a:gd name="connsiteY1" fmla="*/ 1137571 h 1145857"/>
                  <a:gd name="connsiteX2" fmla="*/ 250603 w 473297"/>
                  <a:gd name="connsiteY2" fmla="*/ 1145857 h 1145857"/>
                  <a:gd name="connsiteX3" fmla="*/ 473297 w 473297"/>
                  <a:gd name="connsiteY3" fmla="*/ 0 h 1145857"/>
                  <a:gd name="connsiteX4" fmla="*/ 346424 w 473297"/>
                  <a:gd name="connsiteY4" fmla="*/ 8382 h 1145857"/>
                  <a:gd name="connsiteX5" fmla="*/ 222790 w 473297"/>
                  <a:gd name="connsiteY5" fmla="*/ 0 h 1145857"/>
                  <a:gd name="connsiteX6" fmla="*/ 0 w 473297"/>
                  <a:gd name="connsiteY6" fmla="*/ 1145857 h 11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297" h="1145857">
                    <a:moveTo>
                      <a:pt x="95" y="1145857"/>
                    </a:moveTo>
                    <a:cubicBezTo>
                      <a:pt x="42481" y="1142524"/>
                      <a:pt x="85249" y="1137571"/>
                      <a:pt x="126968" y="1137571"/>
                    </a:cubicBezTo>
                    <a:cubicBezTo>
                      <a:pt x="168688" y="1137571"/>
                      <a:pt x="209550" y="1142619"/>
                      <a:pt x="250603" y="1145857"/>
                    </a:cubicBezTo>
                    <a:lnTo>
                      <a:pt x="473297" y="0"/>
                    </a:lnTo>
                    <a:cubicBezTo>
                      <a:pt x="430911" y="3239"/>
                      <a:pt x="388144" y="8382"/>
                      <a:pt x="346424" y="8382"/>
                    </a:cubicBezTo>
                    <a:cubicBezTo>
                      <a:pt x="304705" y="8382"/>
                      <a:pt x="263843" y="3334"/>
                      <a:pt x="222790" y="0"/>
                    </a:cubicBezTo>
                    <a:lnTo>
                      <a:pt x="0" y="1145857"/>
                    </a:lnTo>
                    <a:close/>
                  </a:path>
                </a:pathLst>
              </a:custGeom>
              <a:solidFill>
                <a:srgbClr val="FFFFFF"/>
              </a:solidFill>
              <a:ln w="9525" cap="flat">
                <a:noFill/>
                <a:prstDash val="solid"/>
                <a:miter/>
              </a:ln>
            </p:spPr>
            <p:txBody>
              <a:bodyPr rtlCol="0" anchor="ctr"/>
              <a:lstStyle/>
              <a:p>
                <a:endParaRPr lang="fr-FR"/>
              </a:p>
            </p:txBody>
          </p:sp>
        </p:grpSp>
        <p:sp>
          <p:nvSpPr>
            <p:cNvPr id="30" name="Forme libre : forme 29">
              <a:extLst>
                <a:ext uri="{FF2B5EF4-FFF2-40B4-BE49-F238E27FC236}">
                  <a16:creationId xmlns:a16="http://schemas.microsoft.com/office/drawing/2014/main" id="{908483F9-4D31-B417-E46F-597396F45B6F}"/>
                </a:ext>
              </a:extLst>
            </p:cNvPr>
            <p:cNvSpPr/>
            <p:nvPr/>
          </p:nvSpPr>
          <p:spPr>
            <a:xfrm>
              <a:off x="9751570" y="15324933"/>
              <a:ext cx="5453729" cy="812387"/>
            </a:xfrm>
            <a:custGeom>
              <a:avLst/>
              <a:gdLst>
                <a:gd name="connsiteX0" fmla="*/ 5395722 w 5453729"/>
                <a:gd name="connsiteY0" fmla="*/ 166592 h 812387"/>
                <a:gd name="connsiteX1" fmla="*/ 5453730 w 5453729"/>
                <a:gd name="connsiteY1" fmla="*/ 54388 h 812387"/>
                <a:gd name="connsiteX2" fmla="*/ 5285328 w 5453729"/>
                <a:gd name="connsiteY2" fmla="*/ 0 h 812387"/>
                <a:gd name="connsiteX3" fmla="*/ 4977384 w 5453729"/>
                <a:gd name="connsiteY3" fmla="*/ 237839 h 812387"/>
                <a:gd name="connsiteX4" fmla="*/ 5239417 w 5453729"/>
                <a:gd name="connsiteY4" fmla="*/ 626459 h 812387"/>
                <a:gd name="connsiteX5" fmla="*/ 5083969 w 5453729"/>
                <a:gd name="connsiteY5" fmla="*/ 744188 h 812387"/>
                <a:gd name="connsiteX6" fmla="*/ 4951953 w 5453729"/>
                <a:gd name="connsiteY6" fmla="*/ 619601 h 812387"/>
                <a:gd name="connsiteX7" fmla="*/ 4930331 w 5453729"/>
                <a:gd name="connsiteY7" fmla="*/ 619601 h 812387"/>
                <a:gd name="connsiteX8" fmla="*/ 4869561 w 5453729"/>
                <a:gd name="connsiteY8" fmla="*/ 763429 h 812387"/>
                <a:gd name="connsiteX9" fmla="*/ 5042535 w 5453729"/>
                <a:gd name="connsiteY9" fmla="*/ 812197 h 812387"/>
                <a:gd name="connsiteX10" fmla="*/ 5391055 w 5453729"/>
                <a:gd name="connsiteY10" fmla="*/ 562928 h 812387"/>
                <a:gd name="connsiteX11" fmla="*/ 5121307 w 5453729"/>
                <a:gd name="connsiteY11" fmla="*/ 178975 h 812387"/>
                <a:gd name="connsiteX12" fmla="*/ 5267516 w 5453729"/>
                <a:gd name="connsiteY12" fmla="*/ 67913 h 812387"/>
                <a:gd name="connsiteX13" fmla="*/ 5378577 w 5453729"/>
                <a:gd name="connsiteY13" fmla="*/ 166592 h 812387"/>
                <a:gd name="connsiteX14" fmla="*/ 5395627 w 5453729"/>
                <a:gd name="connsiteY14" fmla="*/ 166592 h 812387"/>
                <a:gd name="connsiteX15" fmla="*/ 4776692 w 5453729"/>
                <a:gd name="connsiteY15" fmla="*/ 659320 h 812387"/>
                <a:gd name="connsiteX16" fmla="*/ 4557427 w 5453729"/>
                <a:gd name="connsiteY16" fmla="*/ 744284 h 812387"/>
                <a:gd name="connsiteX17" fmla="*/ 4351878 w 5453729"/>
                <a:gd name="connsiteY17" fmla="*/ 414719 h 812387"/>
                <a:gd name="connsiteX18" fmla="*/ 4683157 w 5453729"/>
                <a:gd name="connsiteY18" fmla="*/ 68008 h 812387"/>
                <a:gd name="connsiteX19" fmla="*/ 4850987 w 5453729"/>
                <a:gd name="connsiteY19" fmla="*/ 172307 h 812387"/>
                <a:gd name="connsiteX20" fmla="*/ 4866799 w 5453729"/>
                <a:gd name="connsiteY20" fmla="*/ 172307 h 812387"/>
                <a:gd name="connsiteX21" fmla="*/ 4915567 w 5453729"/>
                <a:gd name="connsiteY21" fmla="*/ 55626 h 812387"/>
                <a:gd name="connsiteX22" fmla="*/ 4695254 w 5453729"/>
                <a:gd name="connsiteY22" fmla="*/ 191 h 812387"/>
                <a:gd name="connsiteX23" fmla="*/ 4160806 w 5453729"/>
                <a:gd name="connsiteY23" fmla="*/ 430625 h 812387"/>
                <a:gd name="connsiteX24" fmla="*/ 4512469 w 5453729"/>
                <a:gd name="connsiteY24" fmla="*/ 812387 h 812387"/>
                <a:gd name="connsiteX25" fmla="*/ 4746212 w 5453729"/>
                <a:gd name="connsiteY25" fmla="*/ 763619 h 812387"/>
                <a:gd name="connsiteX26" fmla="*/ 4790028 w 5453729"/>
                <a:gd name="connsiteY26" fmla="*/ 666178 h 812387"/>
                <a:gd name="connsiteX27" fmla="*/ 4776692 w 5453729"/>
                <a:gd name="connsiteY27" fmla="*/ 659416 h 812387"/>
                <a:gd name="connsiteX28" fmla="*/ 3802571 w 5453729"/>
                <a:gd name="connsiteY28" fmla="*/ 797433 h 812387"/>
                <a:gd name="connsiteX29" fmla="*/ 3888677 w 5453729"/>
                <a:gd name="connsiteY29" fmla="*/ 791813 h 812387"/>
                <a:gd name="connsiteX30" fmla="*/ 3972497 w 5453729"/>
                <a:gd name="connsiteY30" fmla="*/ 797433 h 812387"/>
                <a:gd name="connsiteX31" fmla="*/ 4123468 w 5453729"/>
                <a:gd name="connsiteY31" fmla="*/ 20383 h 812387"/>
                <a:gd name="connsiteX32" fmla="*/ 4037457 w 5453729"/>
                <a:gd name="connsiteY32" fmla="*/ 26003 h 812387"/>
                <a:gd name="connsiteX33" fmla="*/ 3953542 w 5453729"/>
                <a:gd name="connsiteY33" fmla="*/ 20383 h 812387"/>
                <a:gd name="connsiteX34" fmla="*/ 3802476 w 5453729"/>
                <a:gd name="connsiteY34" fmla="*/ 797433 h 812387"/>
                <a:gd name="connsiteX35" fmla="*/ 3625120 w 5453729"/>
                <a:gd name="connsiteY35" fmla="*/ 100775 h 812387"/>
                <a:gd name="connsiteX36" fmla="*/ 3824764 w 5453729"/>
                <a:gd name="connsiteY36" fmla="*/ 116586 h 812387"/>
                <a:gd name="connsiteX37" fmla="*/ 3828574 w 5453729"/>
                <a:gd name="connsiteY37" fmla="*/ 67818 h 812387"/>
                <a:gd name="connsiteX38" fmla="*/ 3843528 w 5453729"/>
                <a:gd name="connsiteY38" fmla="*/ 20288 h 812387"/>
                <a:gd name="connsiteX39" fmla="*/ 3260122 w 5453729"/>
                <a:gd name="connsiteY39" fmla="*/ 20288 h 812387"/>
                <a:gd name="connsiteX40" fmla="*/ 3256503 w 5453729"/>
                <a:gd name="connsiteY40" fmla="*/ 67818 h 812387"/>
                <a:gd name="connsiteX41" fmla="*/ 3241358 w 5453729"/>
                <a:gd name="connsiteY41" fmla="*/ 116586 h 812387"/>
                <a:gd name="connsiteX42" fmla="*/ 3455194 w 5453729"/>
                <a:gd name="connsiteY42" fmla="*/ 100775 h 812387"/>
                <a:gd name="connsiteX43" fmla="*/ 3319749 w 5453729"/>
                <a:gd name="connsiteY43" fmla="*/ 797433 h 812387"/>
                <a:gd name="connsiteX44" fmla="*/ 3405759 w 5453729"/>
                <a:gd name="connsiteY44" fmla="*/ 791813 h 812387"/>
                <a:gd name="connsiteX45" fmla="*/ 3489674 w 5453729"/>
                <a:gd name="connsiteY45" fmla="*/ 797433 h 812387"/>
                <a:gd name="connsiteX46" fmla="*/ 3625025 w 5453729"/>
                <a:gd name="connsiteY46" fmla="*/ 100775 h 812387"/>
                <a:gd name="connsiteX47" fmla="*/ 3116676 w 5453729"/>
                <a:gd name="connsiteY47" fmla="*/ 166592 h 812387"/>
                <a:gd name="connsiteX48" fmla="*/ 3174778 w 5453729"/>
                <a:gd name="connsiteY48" fmla="*/ 54388 h 812387"/>
                <a:gd name="connsiteX49" fmla="*/ 3006376 w 5453729"/>
                <a:gd name="connsiteY49" fmla="*/ 0 h 812387"/>
                <a:gd name="connsiteX50" fmla="*/ 2698433 w 5453729"/>
                <a:gd name="connsiteY50" fmla="*/ 237839 h 812387"/>
                <a:gd name="connsiteX51" fmla="*/ 2960561 w 5453729"/>
                <a:gd name="connsiteY51" fmla="*/ 626459 h 812387"/>
                <a:gd name="connsiteX52" fmla="*/ 2805113 w 5453729"/>
                <a:gd name="connsiteY52" fmla="*/ 744188 h 812387"/>
                <a:gd name="connsiteX53" fmla="*/ 2673001 w 5453729"/>
                <a:gd name="connsiteY53" fmla="*/ 619601 h 812387"/>
                <a:gd name="connsiteX54" fmla="*/ 2651379 w 5453729"/>
                <a:gd name="connsiteY54" fmla="*/ 619601 h 812387"/>
                <a:gd name="connsiteX55" fmla="*/ 2590610 w 5453729"/>
                <a:gd name="connsiteY55" fmla="*/ 763429 h 812387"/>
                <a:gd name="connsiteX56" fmla="*/ 2763584 w 5453729"/>
                <a:gd name="connsiteY56" fmla="*/ 812197 h 812387"/>
                <a:gd name="connsiteX57" fmla="*/ 3112199 w 5453729"/>
                <a:gd name="connsiteY57" fmla="*/ 562928 h 812387"/>
                <a:gd name="connsiteX58" fmla="*/ 2842546 w 5453729"/>
                <a:gd name="connsiteY58" fmla="*/ 178975 h 812387"/>
                <a:gd name="connsiteX59" fmla="*/ 2988660 w 5453729"/>
                <a:gd name="connsiteY59" fmla="*/ 67913 h 812387"/>
                <a:gd name="connsiteX60" fmla="*/ 3099816 w 5453729"/>
                <a:gd name="connsiteY60" fmla="*/ 166592 h 812387"/>
                <a:gd name="connsiteX61" fmla="*/ 3116771 w 5453729"/>
                <a:gd name="connsiteY61" fmla="*/ 166592 h 812387"/>
                <a:gd name="connsiteX62" fmla="*/ 2287238 w 5453729"/>
                <a:gd name="connsiteY62" fmla="*/ 797433 h 812387"/>
                <a:gd name="connsiteX63" fmla="*/ 2373345 w 5453729"/>
                <a:gd name="connsiteY63" fmla="*/ 791813 h 812387"/>
                <a:gd name="connsiteX64" fmla="*/ 2457164 w 5453729"/>
                <a:gd name="connsiteY64" fmla="*/ 797433 h 812387"/>
                <a:gd name="connsiteX65" fmla="*/ 2608231 w 5453729"/>
                <a:gd name="connsiteY65" fmla="*/ 20383 h 812387"/>
                <a:gd name="connsiteX66" fmla="*/ 2522220 w 5453729"/>
                <a:gd name="connsiteY66" fmla="*/ 26003 h 812387"/>
                <a:gd name="connsiteX67" fmla="*/ 2438305 w 5453729"/>
                <a:gd name="connsiteY67" fmla="*/ 20383 h 812387"/>
                <a:gd name="connsiteX68" fmla="*/ 2287238 w 5453729"/>
                <a:gd name="connsiteY68" fmla="*/ 797433 h 812387"/>
                <a:gd name="connsiteX69" fmla="*/ 2206086 w 5453729"/>
                <a:gd name="connsiteY69" fmla="*/ 447485 h 812387"/>
                <a:gd name="connsiteX70" fmla="*/ 2120075 w 5453729"/>
                <a:gd name="connsiteY70" fmla="*/ 453104 h 812387"/>
                <a:gd name="connsiteX71" fmla="*/ 2036255 w 5453729"/>
                <a:gd name="connsiteY71" fmla="*/ 447485 h 812387"/>
                <a:gd name="connsiteX72" fmla="*/ 1984820 w 5453729"/>
                <a:gd name="connsiteY72" fmla="*/ 712470 h 812387"/>
                <a:gd name="connsiteX73" fmla="*/ 1853946 w 5453729"/>
                <a:gd name="connsiteY73" fmla="*/ 744188 h 812387"/>
                <a:gd name="connsiteX74" fmla="*/ 1643348 w 5453729"/>
                <a:gd name="connsiteY74" fmla="*/ 429292 h 812387"/>
                <a:gd name="connsiteX75" fmla="*/ 1995678 w 5453729"/>
                <a:gd name="connsiteY75" fmla="*/ 67913 h 812387"/>
                <a:gd name="connsiteX76" fmla="*/ 2196370 w 5453729"/>
                <a:gd name="connsiteY76" fmla="*/ 183452 h 812387"/>
                <a:gd name="connsiteX77" fmla="*/ 2212181 w 5453729"/>
                <a:gd name="connsiteY77" fmla="*/ 183452 h 812387"/>
                <a:gd name="connsiteX78" fmla="*/ 2266188 w 5453729"/>
                <a:gd name="connsiteY78" fmla="*/ 69056 h 812387"/>
                <a:gd name="connsiteX79" fmla="*/ 2006632 w 5453729"/>
                <a:gd name="connsiteY79" fmla="*/ 0 h 812387"/>
                <a:gd name="connsiteX80" fmla="*/ 1455992 w 5453729"/>
                <a:gd name="connsiteY80" fmla="*/ 425863 h 812387"/>
                <a:gd name="connsiteX81" fmla="*/ 1832896 w 5453729"/>
                <a:gd name="connsiteY81" fmla="*/ 812197 h 812387"/>
                <a:gd name="connsiteX82" fmla="*/ 2145316 w 5453729"/>
                <a:gd name="connsiteY82" fmla="*/ 761238 h 812387"/>
                <a:gd name="connsiteX83" fmla="*/ 2206276 w 5453729"/>
                <a:gd name="connsiteY83" fmla="*/ 447485 h 812387"/>
                <a:gd name="connsiteX84" fmla="*/ 1022033 w 5453729"/>
                <a:gd name="connsiteY84" fmla="*/ 67913 h 812387"/>
                <a:gd name="connsiteX85" fmla="*/ 1198817 w 5453729"/>
                <a:gd name="connsiteY85" fmla="*/ 381762 h 812387"/>
                <a:gd name="connsiteX86" fmla="*/ 875824 w 5453729"/>
                <a:gd name="connsiteY86" fmla="*/ 744188 h 812387"/>
                <a:gd name="connsiteX87" fmla="*/ 697992 w 5453729"/>
                <a:gd name="connsiteY87" fmla="*/ 440627 h 812387"/>
                <a:gd name="connsiteX88" fmla="*/ 1021937 w 5453729"/>
                <a:gd name="connsiteY88" fmla="*/ 67913 h 812387"/>
                <a:gd name="connsiteX89" fmla="*/ 1382649 w 5453729"/>
                <a:gd name="connsiteY89" fmla="*/ 403193 h 812387"/>
                <a:gd name="connsiteX90" fmla="*/ 1041940 w 5453729"/>
                <a:gd name="connsiteY90" fmla="*/ 0 h 812387"/>
                <a:gd name="connsiteX91" fmla="*/ 516350 w 5453729"/>
                <a:gd name="connsiteY91" fmla="*/ 407765 h 812387"/>
                <a:gd name="connsiteX92" fmla="*/ 856964 w 5453729"/>
                <a:gd name="connsiteY92" fmla="*/ 812197 h 812387"/>
                <a:gd name="connsiteX93" fmla="*/ 1382744 w 5453729"/>
                <a:gd name="connsiteY93" fmla="*/ 403289 h 812387"/>
                <a:gd name="connsiteX94" fmla="*/ 319850 w 5453729"/>
                <a:gd name="connsiteY94" fmla="*/ 20479 h 812387"/>
                <a:gd name="connsiteX95" fmla="*/ 233839 w 5453729"/>
                <a:gd name="connsiteY95" fmla="*/ 26098 h 812387"/>
                <a:gd name="connsiteX96" fmla="*/ 149924 w 5453729"/>
                <a:gd name="connsiteY96" fmla="*/ 20479 h 812387"/>
                <a:gd name="connsiteX97" fmla="*/ 0 w 5453729"/>
                <a:gd name="connsiteY97" fmla="*/ 791909 h 812387"/>
                <a:gd name="connsiteX98" fmla="*/ 429292 w 5453729"/>
                <a:gd name="connsiteY98" fmla="*/ 791909 h 812387"/>
                <a:gd name="connsiteX99" fmla="*/ 433197 w 5453729"/>
                <a:gd name="connsiteY99" fmla="*/ 743236 h 812387"/>
                <a:gd name="connsiteX100" fmla="*/ 448342 w 5453729"/>
                <a:gd name="connsiteY100" fmla="*/ 694468 h 812387"/>
                <a:gd name="connsiteX101" fmla="*/ 185833 w 5453729"/>
                <a:gd name="connsiteY101" fmla="*/ 710279 h 812387"/>
                <a:gd name="connsiteX102" fmla="*/ 319945 w 5453729"/>
                <a:gd name="connsiteY102" fmla="*/ 20479 h 81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453729" h="812387">
                  <a:moveTo>
                    <a:pt x="5395722" y="166592"/>
                  </a:moveTo>
                  <a:cubicBezTo>
                    <a:pt x="5414487" y="128016"/>
                    <a:pt x="5433156" y="90583"/>
                    <a:pt x="5453730" y="54388"/>
                  </a:cubicBezTo>
                  <a:cubicBezTo>
                    <a:pt x="5433537" y="30575"/>
                    <a:pt x="5366862" y="0"/>
                    <a:pt x="5285328" y="0"/>
                  </a:cubicBezTo>
                  <a:cubicBezTo>
                    <a:pt x="5113115" y="0"/>
                    <a:pt x="5002816" y="107633"/>
                    <a:pt x="4977384" y="237839"/>
                  </a:cubicBezTo>
                  <a:cubicBezTo>
                    <a:pt x="4924330" y="510826"/>
                    <a:pt x="5274660" y="445198"/>
                    <a:pt x="5239417" y="626459"/>
                  </a:cubicBezTo>
                  <a:cubicBezTo>
                    <a:pt x="5224272" y="704564"/>
                    <a:pt x="5154264" y="744188"/>
                    <a:pt x="5083969" y="744188"/>
                  </a:cubicBezTo>
                  <a:cubicBezTo>
                    <a:pt x="5005864" y="744188"/>
                    <a:pt x="4953667" y="697802"/>
                    <a:pt x="4951953" y="619601"/>
                  </a:cubicBezTo>
                  <a:lnTo>
                    <a:pt x="4930331" y="619601"/>
                  </a:lnTo>
                  <a:cubicBezTo>
                    <a:pt x="4914138" y="668274"/>
                    <a:pt x="4892421" y="715899"/>
                    <a:pt x="4869561" y="763429"/>
                  </a:cubicBezTo>
                  <a:cubicBezTo>
                    <a:pt x="4916234" y="797433"/>
                    <a:pt x="4980147" y="812197"/>
                    <a:pt x="5042535" y="812197"/>
                  </a:cubicBezTo>
                  <a:cubicBezTo>
                    <a:pt x="5217986" y="812197"/>
                    <a:pt x="5362956" y="707993"/>
                    <a:pt x="5391055" y="562928"/>
                  </a:cubicBezTo>
                  <a:cubicBezTo>
                    <a:pt x="5441537" y="303562"/>
                    <a:pt x="5091589" y="331851"/>
                    <a:pt x="5121307" y="178975"/>
                  </a:cubicBezTo>
                  <a:cubicBezTo>
                    <a:pt x="5133880" y="114395"/>
                    <a:pt x="5177981" y="67913"/>
                    <a:pt x="5267516" y="67913"/>
                  </a:cubicBezTo>
                  <a:cubicBezTo>
                    <a:pt x="5332095" y="67913"/>
                    <a:pt x="5367624" y="106490"/>
                    <a:pt x="5378577" y="166592"/>
                  </a:cubicBezTo>
                  <a:lnTo>
                    <a:pt x="5395627" y="166592"/>
                  </a:lnTo>
                  <a:close/>
                  <a:moveTo>
                    <a:pt x="4776692" y="659320"/>
                  </a:moveTo>
                  <a:cubicBezTo>
                    <a:pt x="4716209" y="707993"/>
                    <a:pt x="4627627" y="744284"/>
                    <a:pt x="4557427" y="744284"/>
                  </a:cubicBezTo>
                  <a:cubicBezTo>
                    <a:pt x="4382929" y="744284"/>
                    <a:pt x="4314254" y="608362"/>
                    <a:pt x="4351878" y="414719"/>
                  </a:cubicBezTo>
                  <a:cubicBezTo>
                    <a:pt x="4384262" y="248126"/>
                    <a:pt x="4495133" y="68008"/>
                    <a:pt x="4683157" y="68008"/>
                  </a:cubicBezTo>
                  <a:cubicBezTo>
                    <a:pt x="4756785" y="68008"/>
                    <a:pt x="4820889" y="111157"/>
                    <a:pt x="4850987" y="172307"/>
                  </a:cubicBezTo>
                  <a:lnTo>
                    <a:pt x="4866799" y="172307"/>
                  </a:lnTo>
                  <a:cubicBezTo>
                    <a:pt x="4883659" y="132779"/>
                    <a:pt x="4897851" y="94202"/>
                    <a:pt x="4915567" y="55626"/>
                  </a:cubicBezTo>
                  <a:cubicBezTo>
                    <a:pt x="4856893" y="19431"/>
                    <a:pt x="4770025" y="191"/>
                    <a:pt x="4695254" y="191"/>
                  </a:cubicBezTo>
                  <a:cubicBezTo>
                    <a:pt x="4448271" y="191"/>
                    <a:pt x="4218147" y="134874"/>
                    <a:pt x="4160806" y="430625"/>
                  </a:cubicBezTo>
                  <a:cubicBezTo>
                    <a:pt x="4115562" y="662845"/>
                    <a:pt x="4270058" y="812387"/>
                    <a:pt x="4512469" y="812387"/>
                  </a:cubicBezTo>
                  <a:cubicBezTo>
                    <a:pt x="4588384" y="812387"/>
                    <a:pt x="4671441" y="798862"/>
                    <a:pt x="4746212" y="763619"/>
                  </a:cubicBezTo>
                  <a:lnTo>
                    <a:pt x="4790028" y="666178"/>
                  </a:lnTo>
                  <a:lnTo>
                    <a:pt x="4776692" y="659416"/>
                  </a:lnTo>
                  <a:close/>
                  <a:moveTo>
                    <a:pt x="3802571" y="797433"/>
                  </a:moveTo>
                  <a:cubicBezTo>
                    <a:pt x="3831336" y="795147"/>
                    <a:pt x="3860387" y="791813"/>
                    <a:pt x="3888677" y="791813"/>
                  </a:cubicBezTo>
                  <a:cubicBezTo>
                    <a:pt x="3916966" y="791813"/>
                    <a:pt x="3944684" y="795147"/>
                    <a:pt x="3972497" y="797433"/>
                  </a:cubicBezTo>
                  <a:lnTo>
                    <a:pt x="4123468" y="20383"/>
                  </a:lnTo>
                  <a:cubicBezTo>
                    <a:pt x="4094798" y="22574"/>
                    <a:pt x="4065747" y="26003"/>
                    <a:pt x="4037457" y="26003"/>
                  </a:cubicBezTo>
                  <a:cubicBezTo>
                    <a:pt x="4009168" y="26003"/>
                    <a:pt x="3981450" y="22574"/>
                    <a:pt x="3953542" y="20383"/>
                  </a:cubicBezTo>
                  <a:lnTo>
                    <a:pt x="3802476" y="797433"/>
                  </a:lnTo>
                  <a:close/>
                  <a:moveTo>
                    <a:pt x="3625120" y="100775"/>
                  </a:moveTo>
                  <a:cubicBezTo>
                    <a:pt x="3694176" y="100775"/>
                    <a:pt x="3759518" y="108680"/>
                    <a:pt x="3824764" y="116586"/>
                  </a:cubicBezTo>
                  <a:cubicBezTo>
                    <a:pt x="3825526" y="100775"/>
                    <a:pt x="3825240" y="84868"/>
                    <a:pt x="3828574" y="67818"/>
                  </a:cubicBezTo>
                  <a:cubicBezTo>
                    <a:pt x="3831622" y="52006"/>
                    <a:pt x="3838194" y="36195"/>
                    <a:pt x="3843528" y="20288"/>
                  </a:cubicBezTo>
                  <a:lnTo>
                    <a:pt x="3260122" y="20288"/>
                  </a:lnTo>
                  <a:cubicBezTo>
                    <a:pt x="3259265" y="36195"/>
                    <a:pt x="3259646" y="51911"/>
                    <a:pt x="3256503" y="67818"/>
                  </a:cubicBezTo>
                  <a:cubicBezTo>
                    <a:pt x="3253168" y="84868"/>
                    <a:pt x="3246691" y="100679"/>
                    <a:pt x="3241358" y="116586"/>
                  </a:cubicBezTo>
                  <a:cubicBezTo>
                    <a:pt x="3301842" y="108680"/>
                    <a:pt x="3374803" y="100775"/>
                    <a:pt x="3455194" y="100775"/>
                  </a:cubicBezTo>
                  <a:lnTo>
                    <a:pt x="3319749" y="797433"/>
                  </a:lnTo>
                  <a:cubicBezTo>
                    <a:pt x="3348609" y="795147"/>
                    <a:pt x="3377565" y="791813"/>
                    <a:pt x="3405759" y="791813"/>
                  </a:cubicBezTo>
                  <a:cubicBezTo>
                    <a:pt x="3433953" y="791813"/>
                    <a:pt x="3461671" y="795147"/>
                    <a:pt x="3489674" y="797433"/>
                  </a:cubicBezTo>
                  <a:lnTo>
                    <a:pt x="3625025" y="100775"/>
                  </a:lnTo>
                  <a:close/>
                  <a:moveTo>
                    <a:pt x="3116676" y="166592"/>
                  </a:moveTo>
                  <a:cubicBezTo>
                    <a:pt x="3135535" y="128016"/>
                    <a:pt x="3154109" y="90583"/>
                    <a:pt x="3174778" y="54388"/>
                  </a:cubicBezTo>
                  <a:cubicBezTo>
                    <a:pt x="3154490" y="30575"/>
                    <a:pt x="3088005" y="0"/>
                    <a:pt x="3006376" y="0"/>
                  </a:cubicBezTo>
                  <a:cubicBezTo>
                    <a:pt x="2834164" y="0"/>
                    <a:pt x="2723769" y="107633"/>
                    <a:pt x="2698433" y="237839"/>
                  </a:cubicBezTo>
                  <a:cubicBezTo>
                    <a:pt x="2645378" y="510826"/>
                    <a:pt x="2995708" y="445198"/>
                    <a:pt x="2960561" y="626459"/>
                  </a:cubicBezTo>
                  <a:cubicBezTo>
                    <a:pt x="2945321" y="704564"/>
                    <a:pt x="2875312" y="744188"/>
                    <a:pt x="2805113" y="744188"/>
                  </a:cubicBezTo>
                  <a:cubicBezTo>
                    <a:pt x="2726912" y="744188"/>
                    <a:pt x="2674811" y="697802"/>
                    <a:pt x="2673001" y="619601"/>
                  </a:cubicBezTo>
                  <a:lnTo>
                    <a:pt x="2651379" y="619601"/>
                  </a:lnTo>
                  <a:cubicBezTo>
                    <a:pt x="2635091" y="668274"/>
                    <a:pt x="2613470" y="715899"/>
                    <a:pt x="2590610" y="763429"/>
                  </a:cubicBezTo>
                  <a:cubicBezTo>
                    <a:pt x="2637282" y="797433"/>
                    <a:pt x="2701290" y="812197"/>
                    <a:pt x="2763584" y="812197"/>
                  </a:cubicBezTo>
                  <a:cubicBezTo>
                    <a:pt x="2939129" y="812197"/>
                    <a:pt x="3084005" y="707993"/>
                    <a:pt x="3112199" y="562928"/>
                  </a:cubicBezTo>
                  <a:cubicBezTo>
                    <a:pt x="3162681" y="303562"/>
                    <a:pt x="2812828" y="331851"/>
                    <a:pt x="2842546" y="178975"/>
                  </a:cubicBezTo>
                  <a:cubicBezTo>
                    <a:pt x="2855119" y="114395"/>
                    <a:pt x="2899124" y="67913"/>
                    <a:pt x="2988660" y="67913"/>
                  </a:cubicBezTo>
                  <a:cubicBezTo>
                    <a:pt x="3053239" y="67913"/>
                    <a:pt x="3088767" y="106490"/>
                    <a:pt x="3099816" y="166592"/>
                  </a:cubicBezTo>
                  <a:lnTo>
                    <a:pt x="3116771" y="166592"/>
                  </a:lnTo>
                  <a:close/>
                  <a:moveTo>
                    <a:pt x="2287238" y="797433"/>
                  </a:moveTo>
                  <a:cubicBezTo>
                    <a:pt x="2316004" y="795147"/>
                    <a:pt x="2344960" y="791813"/>
                    <a:pt x="2373345" y="791813"/>
                  </a:cubicBezTo>
                  <a:cubicBezTo>
                    <a:pt x="2401729" y="791813"/>
                    <a:pt x="2429352" y="795147"/>
                    <a:pt x="2457164" y="797433"/>
                  </a:cubicBezTo>
                  <a:lnTo>
                    <a:pt x="2608231" y="20383"/>
                  </a:lnTo>
                  <a:cubicBezTo>
                    <a:pt x="2579465" y="22574"/>
                    <a:pt x="2550510" y="26003"/>
                    <a:pt x="2522220" y="26003"/>
                  </a:cubicBezTo>
                  <a:cubicBezTo>
                    <a:pt x="2493931" y="26003"/>
                    <a:pt x="2466213" y="22574"/>
                    <a:pt x="2438305" y="20383"/>
                  </a:cubicBezTo>
                  <a:lnTo>
                    <a:pt x="2287238" y="797433"/>
                  </a:lnTo>
                  <a:close/>
                  <a:moveTo>
                    <a:pt x="2206086" y="447485"/>
                  </a:moveTo>
                  <a:cubicBezTo>
                    <a:pt x="2177320" y="449675"/>
                    <a:pt x="2148364" y="453104"/>
                    <a:pt x="2120075" y="453104"/>
                  </a:cubicBezTo>
                  <a:cubicBezTo>
                    <a:pt x="2091785" y="453104"/>
                    <a:pt x="2064068" y="449675"/>
                    <a:pt x="2036255" y="447485"/>
                  </a:cubicBezTo>
                  <a:lnTo>
                    <a:pt x="1984820" y="712470"/>
                  </a:lnTo>
                  <a:cubicBezTo>
                    <a:pt x="1954530" y="728282"/>
                    <a:pt x="1910620" y="744188"/>
                    <a:pt x="1853946" y="744188"/>
                  </a:cubicBezTo>
                  <a:cubicBezTo>
                    <a:pt x="1681829" y="744188"/>
                    <a:pt x="1605058" y="626459"/>
                    <a:pt x="1643348" y="429292"/>
                  </a:cubicBezTo>
                  <a:cubicBezTo>
                    <a:pt x="1680401" y="238982"/>
                    <a:pt x="1806607" y="67913"/>
                    <a:pt x="1995678" y="67913"/>
                  </a:cubicBezTo>
                  <a:cubicBezTo>
                    <a:pt x="2085118" y="67913"/>
                    <a:pt x="2158937" y="107633"/>
                    <a:pt x="2196370" y="183452"/>
                  </a:cubicBezTo>
                  <a:lnTo>
                    <a:pt x="2212181" y="183452"/>
                  </a:lnTo>
                  <a:cubicBezTo>
                    <a:pt x="2224183" y="144971"/>
                    <a:pt x="2243233" y="105251"/>
                    <a:pt x="2266188" y="69056"/>
                  </a:cubicBezTo>
                  <a:cubicBezTo>
                    <a:pt x="2190655" y="20383"/>
                    <a:pt x="2103978" y="0"/>
                    <a:pt x="2006632" y="0"/>
                  </a:cubicBezTo>
                  <a:cubicBezTo>
                    <a:pt x="1744980" y="0"/>
                    <a:pt x="1510760" y="143827"/>
                    <a:pt x="1455992" y="425863"/>
                  </a:cubicBezTo>
                  <a:cubicBezTo>
                    <a:pt x="1404271" y="691991"/>
                    <a:pt x="1593818" y="812197"/>
                    <a:pt x="1832896" y="812197"/>
                  </a:cubicBezTo>
                  <a:cubicBezTo>
                    <a:pt x="1932623" y="812197"/>
                    <a:pt x="2037779" y="789527"/>
                    <a:pt x="2145316" y="761238"/>
                  </a:cubicBezTo>
                  <a:lnTo>
                    <a:pt x="2206276" y="447485"/>
                  </a:lnTo>
                  <a:close/>
                  <a:moveTo>
                    <a:pt x="1022033" y="67913"/>
                  </a:moveTo>
                  <a:cubicBezTo>
                    <a:pt x="1191959" y="67913"/>
                    <a:pt x="1227296" y="235553"/>
                    <a:pt x="1198817" y="381762"/>
                  </a:cubicBezTo>
                  <a:cubicBezTo>
                    <a:pt x="1162336" y="569690"/>
                    <a:pt x="1050227" y="744188"/>
                    <a:pt x="875824" y="744188"/>
                  </a:cubicBezTo>
                  <a:cubicBezTo>
                    <a:pt x="701421" y="744188"/>
                    <a:pt x="669417" y="587883"/>
                    <a:pt x="697992" y="440627"/>
                  </a:cubicBezTo>
                  <a:cubicBezTo>
                    <a:pt x="747332" y="186881"/>
                    <a:pt x="864394" y="67913"/>
                    <a:pt x="1021937" y="67913"/>
                  </a:cubicBezTo>
                  <a:moveTo>
                    <a:pt x="1382649" y="403193"/>
                  </a:moveTo>
                  <a:cubicBezTo>
                    <a:pt x="1415606" y="227552"/>
                    <a:pt x="1364742" y="0"/>
                    <a:pt x="1041940" y="0"/>
                  </a:cubicBezTo>
                  <a:cubicBezTo>
                    <a:pt x="759905" y="0"/>
                    <a:pt x="560165" y="182404"/>
                    <a:pt x="516350" y="407765"/>
                  </a:cubicBezTo>
                  <a:cubicBezTo>
                    <a:pt x="466344" y="664940"/>
                    <a:pt x="606552" y="812197"/>
                    <a:pt x="856964" y="812197"/>
                  </a:cubicBezTo>
                  <a:cubicBezTo>
                    <a:pt x="1134523" y="812197"/>
                    <a:pt x="1340930" y="624173"/>
                    <a:pt x="1382744" y="403289"/>
                  </a:cubicBezTo>
                  <a:moveTo>
                    <a:pt x="319850" y="20479"/>
                  </a:moveTo>
                  <a:cubicBezTo>
                    <a:pt x="291084" y="22669"/>
                    <a:pt x="262128" y="26098"/>
                    <a:pt x="233839" y="26098"/>
                  </a:cubicBezTo>
                  <a:cubicBezTo>
                    <a:pt x="205550" y="26098"/>
                    <a:pt x="177832" y="22669"/>
                    <a:pt x="149924" y="20479"/>
                  </a:cubicBezTo>
                  <a:lnTo>
                    <a:pt x="0" y="791909"/>
                  </a:lnTo>
                  <a:lnTo>
                    <a:pt x="429292" y="791909"/>
                  </a:lnTo>
                  <a:cubicBezTo>
                    <a:pt x="430149" y="776002"/>
                    <a:pt x="430054" y="759047"/>
                    <a:pt x="433197" y="743236"/>
                  </a:cubicBezTo>
                  <a:cubicBezTo>
                    <a:pt x="436150" y="727424"/>
                    <a:pt x="442817" y="710374"/>
                    <a:pt x="448342" y="694468"/>
                  </a:cubicBezTo>
                  <a:cubicBezTo>
                    <a:pt x="369761" y="702374"/>
                    <a:pt x="284321" y="710279"/>
                    <a:pt x="185833" y="710279"/>
                  </a:cubicBezTo>
                  <a:lnTo>
                    <a:pt x="319945" y="20479"/>
                  </a:lnTo>
                  <a:close/>
                </a:path>
              </a:pathLst>
            </a:custGeom>
            <a:solidFill>
              <a:srgbClr val="FFFFFF"/>
            </a:solidFill>
            <a:ln w="9525" cap="flat">
              <a:noFill/>
              <a:prstDash val="solid"/>
              <a:miter/>
            </a:ln>
          </p:spPr>
          <p:txBody>
            <a:bodyPr rtlCol="0" anchor="ctr"/>
            <a:lstStyle/>
            <a:p>
              <a:endParaRPr lang="fr-FR"/>
            </a:p>
          </p:txBody>
        </p:sp>
      </p:grpSp>
      <p:cxnSp>
        <p:nvCxnSpPr>
          <p:cNvPr id="48" name="Connecteur droit 47">
            <a:extLst>
              <a:ext uri="{FF2B5EF4-FFF2-40B4-BE49-F238E27FC236}">
                <a16:creationId xmlns:a16="http://schemas.microsoft.com/office/drawing/2014/main" id="{39405E67-9EB7-4725-A227-DB9FB84F5B59}"/>
              </a:ext>
            </a:extLst>
          </p:cNvPr>
          <p:cNvCxnSpPr>
            <a:cxnSpLocks/>
          </p:cNvCxnSpPr>
          <p:nvPr userDrawn="1"/>
        </p:nvCxnSpPr>
        <p:spPr>
          <a:xfrm>
            <a:off x="714696" y="4951245"/>
            <a:ext cx="395922" cy="0"/>
          </a:xfrm>
          <a:prstGeom prst="line">
            <a:avLst/>
          </a:prstGeom>
          <a:ln w="50800" cap="rnd">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9" name="Graphique 48">
            <a:extLst>
              <a:ext uri="{FF2B5EF4-FFF2-40B4-BE49-F238E27FC236}">
                <a16:creationId xmlns:a16="http://schemas.microsoft.com/office/drawing/2014/main" id="{18AF2442-1F29-9786-E0DD-CBC5845631EA}"/>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8861" t="6084" r="64117" b="61920"/>
          <a:stretch/>
        </p:blipFill>
        <p:spPr>
          <a:xfrm rot="10800000" flipH="1" flipV="1">
            <a:off x="8379968" y="0"/>
            <a:ext cx="3812031" cy="4703312"/>
          </a:xfrm>
          <a:prstGeom prst="rect">
            <a:avLst/>
          </a:prstGeom>
        </p:spPr>
      </p:pic>
    </p:spTree>
    <p:custDataLst>
      <p:tags r:id="rId1"/>
    </p:custDataLst>
    <p:extLst>
      <p:ext uri="{BB962C8B-B14F-4D97-AF65-F5344CB8AC3E}">
        <p14:creationId xmlns:p14="http://schemas.microsoft.com/office/powerpoint/2010/main" val="201439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Cover | full image | vert. logo">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A8D361-C973-81F3-9B37-EA8C1BFC43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1060CC8-AD0B-FB8F-1D08-9FE5A3E66205}"/>
              </a:ext>
            </a:extLst>
          </p:cNvPr>
          <p:cNvSpPr/>
          <p:nvPr userDrawn="1"/>
        </p:nvSpPr>
        <p:spPr>
          <a:xfrm>
            <a:off x="0" y="0"/>
            <a:ext cx="10220446" cy="6858000"/>
          </a:xfrm>
          <a:prstGeom prst="rect">
            <a:avLst/>
          </a:prstGeom>
          <a:gradFill>
            <a:gsLst>
              <a:gs pos="0">
                <a:schemeClr val="tx1">
                  <a:alpha val="0"/>
                </a:schemeClr>
              </a:gs>
              <a:gs pos="100000">
                <a:schemeClr val="tx1">
                  <a:alpha val="6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que 26">
            <a:extLst>
              <a:ext uri="{FF2B5EF4-FFF2-40B4-BE49-F238E27FC236}">
                <a16:creationId xmlns:a16="http://schemas.microsoft.com/office/drawing/2014/main" id="{617688A8-008D-8D72-81DD-775C18FBC12D}"/>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8861" t="-3712" r="37096" b="61920"/>
          <a:stretch/>
        </p:blipFill>
        <p:spPr>
          <a:xfrm flipH="1" flipV="1">
            <a:off x="0" y="2084325"/>
            <a:ext cx="5520353" cy="4448196"/>
          </a:xfrm>
          <a:prstGeom prst="rect">
            <a:avLst/>
          </a:prstGeom>
          <a:effectLst/>
        </p:spPr>
      </p:pic>
      <p:pic>
        <p:nvPicPr>
          <p:cNvPr id="49" name="Graphique 48">
            <a:extLst>
              <a:ext uri="{FF2B5EF4-FFF2-40B4-BE49-F238E27FC236}">
                <a16:creationId xmlns:a16="http://schemas.microsoft.com/office/drawing/2014/main" id="{18AF2442-1F29-9786-E0DD-CBC5845631EA}"/>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8861" t="6084" r="64117" b="61920"/>
          <a:stretch/>
        </p:blipFill>
        <p:spPr>
          <a:xfrm rot="10800000" flipH="1" flipV="1">
            <a:off x="8379968" y="0"/>
            <a:ext cx="3812031" cy="4703312"/>
          </a:xfrm>
          <a:prstGeom prst="rect">
            <a:avLst/>
          </a:prstGeom>
        </p:spPr>
      </p:pic>
      <p:sp>
        <p:nvSpPr>
          <p:cNvPr id="3" name="Espace réservé du texte 41">
            <a:extLst>
              <a:ext uri="{FF2B5EF4-FFF2-40B4-BE49-F238E27FC236}">
                <a16:creationId xmlns:a16="http://schemas.microsoft.com/office/drawing/2014/main" id="{7D35F153-AE12-8016-E6F6-6BAAF1833F4C}"/>
              </a:ext>
            </a:extLst>
          </p:cNvPr>
          <p:cNvSpPr>
            <a:spLocks noGrp="1"/>
          </p:cNvSpPr>
          <p:nvPr>
            <p:ph type="body" sz="quarter" idx="10" hasCustomPrompt="1"/>
          </p:nvPr>
        </p:nvSpPr>
        <p:spPr>
          <a:xfrm>
            <a:off x="579437" y="4493674"/>
            <a:ext cx="7258275" cy="474692"/>
          </a:xfrm>
          <a:effectLst/>
        </p:spPr>
        <p:txBody>
          <a:bodyPr>
            <a:noAutofit/>
          </a:bodyPr>
          <a:lstStyle>
            <a:lvl1pPr marL="0" indent="0">
              <a:buNone/>
              <a:defRPr sz="1600" b="0" i="0" u="none" strike="noStrike" cap="all" baseline="0">
                <a:solidFill>
                  <a:schemeClr val="bg1">
                    <a:lumMod val="100000"/>
                  </a:schemeClr>
                </a:solidFill>
                <a:latin typeface="Segoe UI" panose="020B0502040204020203" pitchFamily="34" charset="0"/>
                <a:cs typeface="Segoe UI" panose="020B0502040204020203" pitchFamily="34" charset="0"/>
              </a:defRPr>
            </a:lvl1pPr>
            <a:lvl2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2pPr>
            <a:lvl3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3pPr>
            <a:lvl4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4pPr>
            <a:lvl5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5pPr>
            <a:lvl6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6pPr>
            <a:lvl7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7pPr>
            <a:lvl8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8pPr>
            <a:lvl9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9pPr>
          </a:lstStyle>
          <a:p>
            <a:pPr lvl="0"/>
            <a:r>
              <a:rPr lang="en-GB"/>
              <a:t>DATE</a:t>
            </a:r>
          </a:p>
        </p:txBody>
      </p:sp>
      <p:grpSp>
        <p:nvGrpSpPr>
          <p:cNvPr id="5" name="Groupe 4">
            <a:extLst>
              <a:ext uri="{FF2B5EF4-FFF2-40B4-BE49-F238E27FC236}">
                <a16:creationId xmlns:a16="http://schemas.microsoft.com/office/drawing/2014/main" id="{3F88AAF9-7253-443B-F108-71C427AD0AAF}"/>
              </a:ext>
            </a:extLst>
          </p:cNvPr>
          <p:cNvGrpSpPr/>
          <p:nvPr userDrawn="1"/>
        </p:nvGrpSpPr>
        <p:grpSpPr>
          <a:xfrm>
            <a:off x="648018" y="1175147"/>
            <a:ext cx="3164016" cy="630157"/>
            <a:chOff x="7804375" y="14663327"/>
            <a:chExt cx="7400924" cy="1473993"/>
          </a:xfrm>
        </p:grpSpPr>
        <p:grpSp>
          <p:nvGrpSpPr>
            <p:cNvPr id="6" name="Graphique 37">
              <a:extLst>
                <a:ext uri="{FF2B5EF4-FFF2-40B4-BE49-F238E27FC236}">
                  <a16:creationId xmlns:a16="http://schemas.microsoft.com/office/drawing/2014/main" id="{5C0491C4-140F-89A7-069C-36BD4279F046}"/>
                </a:ext>
              </a:extLst>
            </p:cNvPr>
            <p:cNvGrpSpPr/>
            <p:nvPr/>
          </p:nvGrpSpPr>
          <p:grpSpPr>
            <a:xfrm>
              <a:off x="7804375" y="14663327"/>
              <a:ext cx="2394966" cy="1473326"/>
              <a:chOff x="7804375" y="14663327"/>
              <a:chExt cx="2394966" cy="1473326"/>
            </a:xfrm>
          </p:grpSpPr>
          <p:sp>
            <p:nvSpPr>
              <p:cNvPr id="8" name="Forme libre : forme 7">
                <a:extLst>
                  <a:ext uri="{FF2B5EF4-FFF2-40B4-BE49-F238E27FC236}">
                    <a16:creationId xmlns:a16="http://schemas.microsoft.com/office/drawing/2014/main" id="{6818D892-7F70-B89D-3D24-0716F13ED6D5}"/>
                  </a:ext>
                </a:extLst>
              </p:cNvPr>
              <p:cNvSpPr/>
              <p:nvPr/>
            </p:nvSpPr>
            <p:spPr>
              <a:xfrm>
                <a:off x="8464266" y="14990796"/>
                <a:ext cx="1206016" cy="1137570"/>
              </a:xfrm>
              <a:custGeom>
                <a:avLst/>
                <a:gdLst>
                  <a:gd name="connsiteX0" fmla="*/ 221075 w 1206016"/>
                  <a:gd name="connsiteY0" fmla="*/ 0 h 1137570"/>
                  <a:gd name="connsiteX1" fmla="*/ 0 w 1206016"/>
                  <a:gd name="connsiteY1" fmla="*/ 1137571 h 1137570"/>
                  <a:gd name="connsiteX2" fmla="*/ 467678 w 1206016"/>
                  <a:gd name="connsiteY2" fmla="*/ 1137571 h 1137570"/>
                  <a:gd name="connsiteX3" fmla="*/ 1192530 w 1206016"/>
                  <a:gd name="connsiteY3" fmla="*/ 536258 h 1137570"/>
                  <a:gd name="connsiteX4" fmla="*/ 792290 w 1206016"/>
                  <a:gd name="connsiteY4" fmla="*/ 95 h 1137570"/>
                  <a:gd name="connsiteX5" fmla="*/ 221075 w 1206016"/>
                  <a:gd name="connsiteY5" fmla="*/ 95 h 1137570"/>
                  <a:gd name="connsiteX6" fmla="*/ 452723 w 1206016"/>
                  <a:gd name="connsiteY6" fmla="*/ 96869 h 1137570"/>
                  <a:gd name="connsiteX7" fmla="*/ 616458 w 1206016"/>
                  <a:gd name="connsiteY7" fmla="*/ 96869 h 1137570"/>
                  <a:gd name="connsiteX8" fmla="*/ 915638 w 1206016"/>
                  <a:gd name="connsiteY8" fmla="*/ 534543 h 1137570"/>
                  <a:gd name="connsiteX9" fmla="*/ 411290 w 1206016"/>
                  <a:gd name="connsiteY9" fmla="*/ 1040606 h 1137570"/>
                  <a:gd name="connsiteX10" fmla="*/ 269367 w 1206016"/>
                  <a:gd name="connsiteY10" fmla="*/ 1040606 h 1137570"/>
                  <a:gd name="connsiteX11" fmla="*/ 452723 w 1206016"/>
                  <a:gd name="connsiteY11" fmla="*/ 96774 h 11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016" h="1137570">
                    <a:moveTo>
                      <a:pt x="221075" y="0"/>
                    </a:moveTo>
                    <a:lnTo>
                      <a:pt x="0" y="1137571"/>
                    </a:lnTo>
                    <a:lnTo>
                      <a:pt x="467678" y="1137571"/>
                    </a:lnTo>
                    <a:cubicBezTo>
                      <a:pt x="810101" y="1137571"/>
                      <a:pt x="1119188" y="913733"/>
                      <a:pt x="1192530" y="536258"/>
                    </a:cubicBezTo>
                    <a:cubicBezTo>
                      <a:pt x="1245775" y="262318"/>
                      <a:pt x="1147191" y="13430"/>
                      <a:pt x="792290" y="95"/>
                    </a:cubicBezTo>
                    <a:lnTo>
                      <a:pt x="221075" y="95"/>
                    </a:lnTo>
                    <a:close/>
                    <a:moveTo>
                      <a:pt x="452723" y="96869"/>
                    </a:moveTo>
                    <a:lnTo>
                      <a:pt x="616458" y="96869"/>
                    </a:lnTo>
                    <a:cubicBezTo>
                      <a:pt x="851916" y="96869"/>
                      <a:pt x="976598" y="220504"/>
                      <a:pt x="915638" y="534543"/>
                    </a:cubicBezTo>
                    <a:cubicBezTo>
                      <a:pt x="839629" y="925354"/>
                      <a:pt x="641795" y="1040606"/>
                      <a:pt x="411290" y="1040606"/>
                    </a:cubicBezTo>
                    <a:lnTo>
                      <a:pt x="269367" y="1040606"/>
                    </a:lnTo>
                    <a:lnTo>
                      <a:pt x="452723" y="96774"/>
                    </a:lnTo>
                    <a:close/>
                  </a:path>
                </a:pathLst>
              </a:custGeom>
              <a:solidFill>
                <a:srgbClr val="FFFFFF"/>
              </a:solidFill>
              <a:ln w="9525" cap="flat">
                <a:noFill/>
                <a:prstDash val="solid"/>
                <a:miter/>
              </a:ln>
            </p:spPr>
            <p:txBody>
              <a:bodyPr rtlCol="0" anchor="ctr"/>
              <a:lstStyle/>
              <a:p>
                <a:endParaRPr lang="fr-FR"/>
              </a:p>
            </p:txBody>
          </p:sp>
          <p:sp>
            <p:nvSpPr>
              <p:cNvPr id="9" name="Forme libre : forme 8">
                <a:extLst>
                  <a:ext uri="{FF2B5EF4-FFF2-40B4-BE49-F238E27FC236}">
                    <a16:creationId xmlns:a16="http://schemas.microsoft.com/office/drawing/2014/main" id="{E4C4A592-AD2B-3235-7F2F-D8613E128F59}"/>
                  </a:ext>
                </a:extLst>
              </p:cNvPr>
              <p:cNvSpPr/>
              <p:nvPr/>
            </p:nvSpPr>
            <p:spPr>
              <a:xfrm>
                <a:off x="7804375" y="14663327"/>
                <a:ext cx="2394966" cy="1136017"/>
              </a:xfrm>
              <a:custGeom>
                <a:avLst/>
                <a:gdLst>
                  <a:gd name="connsiteX0" fmla="*/ 1852232 w 2394966"/>
                  <a:gd name="connsiteY0" fmla="*/ 299752 h 1136017"/>
                  <a:gd name="connsiteX1" fmla="*/ 1816132 w 2394966"/>
                  <a:gd name="connsiteY1" fmla="*/ 148781 h 1136017"/>
                  <a:gd name="connsiteX2" fmla="*/ 2265426 w 2394966"/>
                  <a:gd name="connsiteY2" fmla="*/ 0 h 1136017"/>
                  <a:gd name="connsiteX3" fmla="*/ 2394966 w 2394966"/>
                  <a:gd name="connsiteY3" fmla="*/ 451961 h 1136017"/>
                  <a:gd name="connsiteX4" fmla="*/ 2237804 w 2394966"/>
                  <a:gd name="connsiteY4" fmla="*/ 487775 h 1136017"/>
                  <a:gd name="connsiteX5" fmla="*/ 2207514 w 2394966"/>
                  <a:gd name="connsiteY5" fmla="*/ 303086 h 1136017"/>
                  <a:gd name="connsiteX6" fmla="*/ 0 w 2394966"/>
                  <a:gd name="connsiteY6" fmla="*/ 1074801 h 1136017"/>
                  <a:gd name="connsiteX7" fmla="*/ 17812 w 2394966"/>
                  <a:gd name="connsiteY7" fmla="*/ 1033272 h 1136017"/>
                  <a:gd name="connsiteX8" fmla="*/ 2028349 w 2394966"/>
                  <a:gd name="connsiteY8" fmla="*/ 231458 h 1136017"/>
                  <a:gd name="connsiteX9" fmla="*/ 1852232 w 2394966"/>
                  <a:gd name="connsiteY9" fmla="*/ 299752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4966" h="1136017">
                    <a:moveTo>
                      <a:pt x="1852232" y="299752"/>
                    </a:moveTo>
                    <a:cubicBezTo>
                      <a:pt x="1851946" y="217742"/>
                      <a:pt x="1838611" y="205264"/>
                      <a:pt x="1816132" y="148781"/>
                    </a:cubicBezTo>
                    <a:lnTo>
                      <a:pt x="2265426" y="0"/>
                    </a:lnTo>
                    <a:lnTo>
                      <a:pt x="2394966" y="451961"/>
                    </a:lnTo>
                    <a:cubicBezTo>
                      <a:pt x="2348103" y="449199"/>
                      <a:pt x="2298478" y="454724"/>
                      <a:pt x="2237804" y="487775"/>
                    </a:cubicBezTo>
                    <a:lnTo>
                      <a:pt x="2207514" y="303086"/>
                    </a:lnTo>
                    <a:cubicBezTo>
                      <a:pt x="2042160" y="609124"/>
                      <a:pt x="1223677" y="1353217"/>
                      <a:pt x="0" y="1074801"/>
                    </a:cubicBezTo>
                    <a:cubicBezTo>
                      <a:pt x="7906" y="1068038"/>
                      <a:pt x="14002" y="1043654"/>
                      <a:pt x="17812" y="1033272"/>
                    </a:cubicBezTo>
                    <a:cubicBezTo>
                      <a:pt x="1146429" y="1185005"/>
                      <a:pt x="1915478" y="481679"/>
                      <a:pt x="2028349" y="231458"/>
                    </a:cubicBezTo>
                    <a:lnTo>
                      <a:pt x="1852232" y="299752"/>
                    </a:lnTo>
                    <a:close/>
                  </a:path>
                </a:pathLst>
              </a:custGeom>
              <a:solidFill>
                <a:srgbClr val="E33328"/>
              </a:solid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D9C1A6BD-98AF-9B3C-A56E-4EAC892E65FC}"/>
                  </a:ext>
                </a:extLst>
              </p:cNvPr>
              <p:cNvSpPr/>
              <p:nvPr/>
            </p:nvSpPr>
            <p:spPr>
              <a:xfrm>
                <a:off x="8045167" y="14990796"/>
                <a:ext cx="473297" cy="1145857"/>
              </a:xfrm>
              <a:custGeom>
                <a:avLst/>
                <a:gdLst>
                  <a:gd name="connsiteX0" fmla="*/ 95 w 473297"/>
                  <a:gd name="connsiteY0" fmla="*/ 1145857 h 1145857"/>
                  <a:gd name="connsiteX1" fmla="*/ 126968 w 473297"/>
                  <a:gd name="connsiteY1" fmla="*/ 1137571 h 1145857"/>
                  <a:gd name="connsiteX2" fmla="*/ 250603 w 473297"/>
                  <a:gd name="connsiteY2" fmla="*/ 1145857 h 1145857"/>
                  <a:gd name="connsiteX3" fmla="*/ 473297 w 473297"/>
                  <a:gd name="connsiteY3" fmla="*/ 0 h 1145857"/>
                  <a:gd name="connsiteX4" fmla="*/ 346424 w 473297"/>
                  <a:gd name="connsiteY4" fmla="*/ 8382 h 1145857"/>
                  <a:gd name="connsiteX5" fmla="*/ 222790 w 473297"/>
                  <a:gd name="connsiteY5" fmla="*/ 0 h 1145857"/>
                  <a:gd name="connsiteX6" fmla="*/ 0 w 473297"/>
                  <a:gd name="connsiteY6" fmla="*/ 1145857 h 11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297" h="1145857">
                    <a:moveTo>
                      <a:pt x="95" y="1145857"/>
                    </a:moveTo>
                    <a:cubicBezTo>
                      <a:pt x="42481" y="1142524"/>
                      <a:pt x="85249" y="1137571"/>
                      <a:pt x="126968" y="1137571"/>
                    </a:cubicBezTo>
                    <a:cubicBezTo>
                      <a:pt x="168688" y="1137571"/>
                      <a:pt x="209550" y="1142619"/>
                      <a:pt x="250603" y="1145857"/>
                    </a:cubicBezTo>
                    <a:lnTo>
                      <a:pt x="473297" y="0"/>
                    </a:lnTo>
                    <a:cubicBezTo>
                      <a:pt x="430911" y="3239"/>
                      <a:pt x="388144" y="8382"/>
                      <a:pt x="346424" y="8382"/>
                    </a:cubicBezTo>
                    <a:cubicBezTo>
                      <a:pt x="304705" y="8382"/>
                      <a:pt x="263843" y="3334"/>
                      <a:pt x="222790" y="0"/>
                    </a:cubicBezTo>
                    <a:lnTo>
                      <a:pt x="0" y="1145857"/>
                    </a:lnTo>
                    <a:close/>
                  </a:path>
                </a:pathLst>
              </a:custGeom>
              <a:solidFill>
                <a:srgbClr val="FFFFFF"/>
              </a:solidFill>
              <a:ln w="9525" cap="flat">
                <a:noFill/>
                <a:prstDash val="solid"/>
                <a:miter/>
              </a:ln>
            </p:spPr>
            <p:txBody>
              <a:bodyPr rtlCol="0" anchor="ctr"/>
              <a:lstStyle/>
              <a:p>
                <a:endParaRPr lang="fr-FR"/>
              </a:p>
            </p:txBody>
          </p:sp>
        </p:grpSp>
        <p:sp>
          <p:nvSpPr>
            <p:cNvPr id="7" name="Forme libre : forme 6">
              <a:extLst>
                <a:ext uri="{FF2B5EF4-FFF2-40B4-BE49-F238E27FC236}">
                  <a16:creationId xmlns:a16="http://schemas.microsoft.com/office/drawing/2014/main" id="{BE24CACC-8DD8-0EE3-2CB3-249D0A0DCF3B}"/>
                </a:ext>
              </a:extLst>
            </p:cNvPr>
            <p:cNvSpPr/>
            <p:nvPr/>
          </p:nvSpPr>
          <p:spPr>
            <a:xfrm>
              <a:off x="9751570" y="15324933"/>
              <a:ext cx="5453729" cy="812387"/>
            </a:xfrm>
            <a:custGeom>
              <a:avLst/>
              <a:gdLst>
                <a:gd name="connsiteX0" fmla="*/ 5395722 w 5453729"/>
                <a:gd name="connsiteY0" fmla="*/ 166592 h 812387"/>
                <a:gd name="connsiteX1" fmla="*/ 5453730 w 5453729"/>
                <a:gd name="connsiteY1" fmla="*/ 54388 h 812387"/>
                <a:gd name="connsiteX2" fmla="*/ 5285328 w 5453729"/>
                <a:gd name="connsiteY2" fmla="*/ 0 h 812387"/>
                <a:gd name="connsiteX3" fmla="*/ 4977384 w 5453729"/>
                <a:gd name="connsiteY3" fmla="*/ 237839 h 812387"/>
                <a:gd name="connsiteX4" fmla="*/ 5239417 w 5453729"/>
                <a:gd name="connsiteY4" fmla="*/ 626459 h 812387"/>
                <a:gd name="connsiteX5" fmla="*/ 5083969 w 5453729"/>
                <a:gd name="connsiteY5" fmla="*/ 744188 h 812387"/>
                <a:gd name="connsiteX6" fmla="*/ 4951953 w 5453729"/>
                <a:gd name="connsiteY6" fmla="*/ 619601 h 812387"/>
                <a:gd name="connsiteX7" fmla="*/ 4930331 w 5453729"/>
                <a:gd name="connsiteY7" fmla="*/ 619601 h 812387"/>
                <a:gd name="connsiteX8" fmla="*/ 4869561 w 5453729"/>
                <a:gd name="connsiteY8" fmla="*/ 763429 h 812387"/>
                <a:gd name="connsiteX9" fmla="*/ 5042535 w 5453729"/>
                <a:gd name="connsiteY9" fmla="*/ 812197 h 812387"/>
                <a:gd name="connsiteX10" fmla="*/ 5391055 w 5453729"/>
                <a:gd name="connsiteY10" fmla="*/ 562928 h 812387"/>
                <a:gd name="connsiteX11" fmla="*/ 5121307 w 5453729"/>
                <a:gd name="connsiteY11" fmla="*/ 178975 h 812387"/>
                <a:gd name="connsiteX12" fmla="*/ 5267516 w 5453729"/>
                <a:gd name="connsiteY12" fmla="*/ 67913 h 812387"/>
                <a:gd name="connsiteX13" fmla="*/ 5378577 w 5453729"/>
                <a:gd name="connsiteY13" fmla="*/ 166592 h 812387"/>
                <a:gd name="connsiteX14" fmla="*/ 5395627 w 5453729"/>
                <a:gd name="connsiteY14" fmla="*/ 166592 h 812387"/>
                <a:gd name="connsiteX15" fmla="*/ 4776692 w 5453729"/>
                <a:gd name="connsiteY15" fmla="*/ 659320 h 812387"/>
                <a:gd name="connsiteX16" fmla="*/ 4557427 w 5453729"/>
                <a:gd name="connsiteY16" fmla="*/ 744284 h 812387"/>
                <a:gd name="connsiteX17" fmla="*/ 4351878 w 5453729"/>
                <a:gd name="connsiteY17" fmla="*/ 414719 h 812387"/>
                <a:gd name="connsiteX18" fmla="*/ 4683157 w 5453729"/>
                <a:gd name="connsiteY18" fmla="*/ 68008 h 812387"/>
                <a:gd name="connsiteX19" fmla="*/ 4850987 w 5453729"/>
                <a:gd name="connsiteY19" fmla="*/ 172307 h 812387"/>
                <a:gd name="connsiteX20" fmla="*/ 4866799 w 5453729"/>
                <a:gd name="connsiteY20" fmla="*/ 172307 h 812387"/>
                <a:gd name="connsiteX21" fmla="*/ 4915567 w 5453729"/>
                <a:gd name="connsiteY21" fmla="*/ 55626 h 812387"/>
                <a:gd name="connsiteX22" fmla="*/ 4695254 w 5453729"/>
                <a:gd name="connsiteY22" fmla="*/ 191 h 812387"/>
                <a:gd name="connsiteX23" fmla="*/ 4160806 w 5453729"/>
                <a:gd name="connsiteY23" fmla="*/ 430625 h 812387"/>
                <a:gd name="connsiteX24" fmla="*/ 4512469 w 5453729"/>
                <a:gd name="connsiteY24" fmla="*/ 812387 h 812387"/>
                <a:gd name="connsiteX25" fmla="*/ 4746212 w 5453729"/>
                <a:gd name="connsiteY25" fmla="*/ 763619 h 812387"/>
                <a:gd name="connsiteX26" fmla="*/ 4790028 w 5453729"/>
                <a:gd name="connsiteY26" fmla="*/ 666178 h 812387"/>
                <a:gd name="connsiteX27" fmla="*/ 4776692 w 5453729"/>
                <a:gd name="connsiteY27" fmla="*/ 659416 h 812387"/>
                <a:gd name="connsiteX28" fmla="*/ 3802571 w 5453729"/>
                <a:gd name="connsiteY28" fmla="*/ 797433 h 812387"/>
                <a:gd name="connsiteX29" fmla="*/ 3888677 w 5453729"/>
                <a:gd name="connsiteY29" fmla="*/ 791813 h 812387"/>
                <a:gd name="connsiteX30" fmla="*/ 3972497 w 5453729"/>
                <a:gd name="connsiteY30" fmla="*/ 797433 h 812387"/>
                <a:gd name="connsiteX31" fmla="*/ 4123468 w 5453729"/>
                <a:gd name="connsiteY31" fmla="*/ 20383 h 812387"/>
                <a:gd name="connsiteX32" fmla="*/ 4037457 w 5453729"/>
                <a:gd name="connsiteY32" fmla="*/ 26003 h 812387"/>
                <a:gd name="connsiteX33" fmla="*/ 3953542 w 5453729"/>
                <a:gd name="connsiteY33" fmla="*/ 20383 h 812387"/>
                <a:gd name="connsiteX34" fmla="*/ 3802476 w 5453729"/>
                <a:gd name="connsiteY34" fmla="*/ 797433 h 812387"/>
                <a:gd name="connsiteX35" fmla="*/ 3625120 w 5453729"/>
                <a:gd name="connsiteY35" fmla="*/ 100775 h 812387"/>
                <a:gd name="connsiteX36" fmla="*/ 3824764 w 5453729"/>
                <a:gd name="connsiteY36" fmla="*/ 116586 h 812387"/>
                <a:gd name="connsiteX37" fmla="*/ 3828574 w 5453729"/>
                <a:gd name="connsiteY37" fmla="*/ 67818 h 812387"/>
                <a:gd name="connsiteX38" fmla="*/ 3843528 w 5453729"/>
                <a:gd name="connsiteY38" fmla="*/ 20288 h 812387"/>
                <a:gd name="connsiteX39" fmla="*/ 3260122 w 5453729"/>
                <a:gd name="connsiteY39" fmla="*/ 20288 h 812387"/>
                <a:gd name="connsiteX40" fmla="*/ 3256503 w 5453729"/>
                <a:gd name="connsiteY40" fmla="*/ 67818 h 812387"/>
                <a:gd name="connsiteX41" fmla="*/ 3241358 w 5453729"/>
                <a:gd name="connsiteY41" fmla="*/ 116586 h 812387"/>
                <a:gd name="connsiteX42" fmla="*/ 3455194 w 5453729"/>
                <a:gd name="connsiteY42" fmla="*/ 100775 h 812387"/>
                <a:gd name="connsiteX43" fmla="*/ 3319749 w 5453729"/>
                <a:gd name="connsiteY43" fmla="*/ 797433 h 812387"/>
                <a:gd name="connsiteX44" fmla="*/ 3405759 w 5453729"/>
                <a:gd name="connsiteY44" fmla="*/ 791813 h 812387"/>
                <a:gd name="connsiteX45" fmla="*/ 3489674 w 5453729"/>
                <a:gd name="connsiteY45" fmla="*/ 797433 h 812387"/>
                <a:gd name="connsiteX46" fmla="*/ 3625025 w 5453729"/>
                <a:gd name="connsiteY46" fmla="*/ 100775 h 812387"/>
                <a:gd name="connsiteX47" fmla="*/ 3116676 w 5453729"/>
                <a:gd name="connsiteY47" fmla="*/ 166592 h 812387"/>
                <a:gd name="connsiteX48" fmla="*/ 3174778 w 5453729"/>
                <a:gd name="connsiteY48" fmla="*/ 54388 h 812387"/>
                <a:gd name="connsiteX49" fmla="*/ 3006376 w 5453729"/>
                <a:gd name="connsiteY49" fmla="*/ 0 h 812387"/>
                <a:gd name="connsiteX50" fmla="*/ 2698433 w 5453729"/>
                <a:gd name="connsiteY50" fmla="*/ 237839 h 812387"/>
                <a:gd name="connsiteX51" fmla="*/ 2960561 w 5453729"/>
                <a:gd name="connsiteY51" fmla="*/ 626459 h 812387"/>
                <a:gd name="connsiteX52" fmla="*/ 2805113 w 5453729"/>
                <a:gd name="connsiteY52" fmla="*/ 744188 h 812387"/>
                <a:gd name="connsiteX53" fmla="*/ 2673001 w 5453729"/>
                <a:gd name="connsiteY53" fmla="*/ 619601 h 812387"/>
                <a:gd name="connsiteX54" fmla="*/ 2651379 w 5453729"/>
                <a:gd name="connsiteY54" fmla="*/ 619601 h 812387"/>
                <a:gd name="connsiteX55" fmla="*/ 2590610 w 5453729"/>
                <a:gd name="connsiteY55" fmla="*/ 763429 h 812387"/>
                <a:gd name="connsiteX56" fmla="*/ 2763584 w 5453729"/>
                <a:gd name="connsiteY56" fmla="*/ 812197 h 812387"/>
                <a:gd name="connsiteX57" fmla="*/ 3112199 w 5453729"/>
                <a:gd name="connsiteY57" fmla="*/ 562928 h 812387"/>
                <a:gd name="connsiteX58" fmla="*/ 2842546 w 5453729"/>
                <a:gd name="connsiteY58" fmla="*/ 178975 h 812387"/>
                <a:gd name="connsiteX59" fmla="*/ 2988660 w 5453729"/>
                <a:gd name="connsiteY59" fmla="*/ 67913 h 812387"/>
                <a:gd name="connsiteX60" fmla="*/ 3099816 w 5453729"/>
                <a:gd name="connsiteY60" fmla="*/ 166592 h 812387"/>
                <a:gd name="connsiteX61" fmla="*/ 3116771 w 5453729"/>
                <a:gd name="connsiteY61" fmla="*/ 166592 h 812387"/>
                <a:gd name="connsiteX62" fmla="*/ 2287238 w 5453729"/>
                <a:gd name="connsiteY62" fmla="*/ 797433 h 812387"/>
                <a:gd name="connsiteX63" fmla="*/ 2373345 w 5453729"/>
                <a:gd name="connsiteY63" fmla="*/ 791813 h 812387"/>
                <a:gd name="connsiteX64" fmla="*/ 2457164 w 5453729"/>
                <a:gd name="connsiteY64" fmla="*/ 797433 h 812387"/>
                <a:gd name="connsiteX65" fmla="*/ 2608231 w 5453729"/>
                <a:gd name="connsiteY65" fmla="*/ 20383 h 812387"/>
                <a:gd name="connsiteX66" fmla="*/ 2522220 w 5453729"/>
                <a:gd name="connsiteY66" fmla="*/ 26003 h 812387"/>
                <a:gd name="connsiteX67" fmla="*/ 2438305 w 5453729"/>
                <a:gd name="connsiteY67" fmla="*/ 20383 h 812387"/>
                <a:gd name="connsiteX68" fmla="*/ 2287238 w 5453729"/>
                <a:gd name="connsiteY68" fmla="*/ 797433 h 812387"/>
                <a:gd name="connsiteX69" fmla="*/ 2206086 w 5453729"/>
                <a:gd name="connsiteY69" fmla="*/ 447485 h 812387"/>
                <a:gd name="connsiteX70" fmla="*/ 2120075 w 5453729"/>
                <a:gd name="connsiteY70" fmla="*/ 453104 h 812387"/>
                <a:gd name="connsiteX71" fmla="*/ 2036255 w 5453729"/>
                <a:gd name="connsiteY71" fmla="*/ 447485 h 812387"/>
                <a:gd name="connsiteX72" fmla="*/ 1984820 w 5453729"/>
                <a:gd name="connsiteY72" fmla="*/ 712470 h 812387"/>
                <a:gd name="connsiteX73" fmla="*/ 1853946 w 5453729"/>
                <a:gd name="connsiteY73" fmla="*/ 744188 h 812387"/>
                <a:gd name="connsiteX74" fmla="*/ 1643348 w 5453729"/>
                <a:gd name="connsiteY74" fmla="*/ 429292 h 812387"/>
                <a:gd name="connsiteX75" fmla="*/ 1995678 w 5453729"/>
                <a:gd name="connsiteY75" fmla="*/ 67913 h 812387"/>
                <a:gd name="connsiteX76" fmla="*/ 2196370 w 5453729"/>
                <a:gd name="connsiteY76" fmla="*/ 183452 h 812387"/>
                <a:gd name="connsiteX77" fmla="*/ 2212181 w 5453729"/>
                <a:gd name="connsiteY77" fmla="*/ 183452 h 812387"/>
                <a:gd name="connsiteX78" fmla="*/ 2266188 w 5453729"/>
                <a:gd name="connsiteY78" fmla="*/ 69056 h 812387"/>
                <a:gd name="connsiteX79" fmla="*/ 2006632 w 5453729"/>
                <a:gd name="connsiteY79" fmla="*/ 0 h 812387"/>
                <a:gd name="connsiteX80" fmla="*/ 1455992 w 5453729"/>
                <a:gd name="connsiteY80" fmla="*/ 425863 h 812387"/>
                <a:gd name="connsiteX81" fmla="*/ 1832896 w 5453729"/>
                <a:gd name="connsiteY81" fmla="*/ 812197 h 812387"/>
                <a:gd name="connsiteX82" fmla="*/ 2145316 w 5453729"/>
                <a:gd name="connsiteY82" fmla="*/ 761238 h 812387"/>
                <a:gd name="connsiteX83" fmla="*/ 2206276 w 5453729"/>
                <a:gd name="connsiteY83" fmla="*/ 447485 h 812387"/>
                <a:gd name="connsiteX84" fmla="*/ 1022033 w 5453729"/>
                <a:gd name="connsiteY84" fmla="*/ 67913 h 812387"/>
                <a:gd name="connsiteX85" fmla="*/ 1198817 w 5453729"/>
                <a:gd name="connsiteY85" fmla="*/ 381762 h 812387"/>
                <a:gd name="connsiteX86" fmla="*/ 875824 w 5453729"/>
                <a:gd name="connsiteY86" fmla="*/ 744188 h 812387"/>
                <a:gd name="connsiteX87" fmla="*/ 697992 w 5453729"/>
                <a:gd name="connsiteY87" fmla="*/ 440627 h 812387"/>
                <a:gd name="connsiteX88" fmla="*/ 1021937 w 5453729"/>
                <a:gd name="connsiteY88" fmla="*/ 67913 h 812387"/>
                <a:gd name="connsiteX89" fmla="*/ 1382649 w 5453729"/>
                <a:gd name="connsiteY89" fmla="*/ 403193 h 812387"/>
                <a:gd name="connsiteX90" fmla="*/ 1041940 w 5453729"/>
                <a:gd name="connsiteY90" fmla="*/ 0 h 812387"/>
                <a:gd name="connsiteX91" fmla="*/ 516350 w 5453729"/>
                <a:gd name="connsiteY91" fmla="*/ 407765 h 812387"/>
                <a:gd name="connsiteX92" fmla="*/ 856964 w 5453729"/>
                <a:gd name="connsiteY92" fmla="*/ 812197 h 812387"/>
                <a:gd name="connsiteX93" fmla="*/ 1382744 w 5453729"/>
                <a:gd name="connsiteY93" fmla="*/ 403289 h 812387"/>
                <a:gd name="connsiteX94" fmla="*/ 319850 w 5453729"/>
                <a:gd name="connsiteY94" fmla="*/ 20479 h 812387"/>
                <a:gd name="connsiteX95" fmla="*/ 233839 w 5453729"/>
                <a:gd name="connsiteY95" fmla="*/ 26098 h 812387"/>
                <a:gd name="connsiteX96" fmla="*/ 149924 w 5453729"/>
                <a:gd name="connsiteY96" fmla="*/ 20479 h 812387"/>
                <a:gd name="connsiteX97" fmla="*/ 0 w 5453729"/>
                <a:gd name="connsiteY97" fmla="*/ 791909 h 812387"/>
                <a:gd name="connsiteX98" fmla="*/ 429292 w 5453729"/>
                <a:gd name="connsiteY98" fmla="*/ 791909 h 812387"/>
                <a:gd name="connsiteX99" fmla="*/ 433197 w 5453729"/>
                <a:gd name="connsiteY99" fmla="*/ 743236 h 812387"/>
                <a:gd name="connsiteX100" fmla="*/ 448342 w 5453729"/>
                <a:gd name="connsiteY100" fmla="*/ 694468 h 812387"/>
                <a:gd name="connsiteX101" fmla="*/ 185833 w 5453729"/>
                <a:gd name="connsiteY101" fmla="*/ 710279 h 812387"/>
                <a:gd name="connsiteX102" fmla="*/ 319945 w 5453729"/>
                <a:gd name="connsiteY102" fmla="*/ 20479 h 81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453729" h="812387">
                  <a:moveTo>
                    <a:pt x="5395722" y="166592"/>
                  </a:moveTo>
                  <a:cubicBezTo>
                    <a:pt x="5414487" y="128016"/>
                    <a:pt x="5433156" y="90583"/>
                    <a:pt x="5453730" y="54388"/>
                  </a:cubicBezTo>
                  <a:cubicBezTo>
                    <a:pt x="5433537" y="30575"/>
                    <a:pt x="5366862" y="0"/>
                    <a:pt x="5285328" y="0"/>
                  </a:cubicBezTo>
                  <a:cubicBezTo>
                    <a:pt x="5113115" y="0"/>
                    <a:pt x="5002816" y="107633"/>
                    <a:pt x="4977384" y="237839"/>
                  </a:cubicBezTo>
                  <a:cubicBezTo>
                    <a:pt x="4924330" y="510826"/>
                    <a:pt x="5274660" y="445198"/>
                    <a:pt x="5239417" y="626459"/>
                  </a:cubicBezTo>
                  <a:cubicBezTo>
                    <a:pt x="5224272" y="704564"/>
                    <a:pt x="5154264" y="744188"/>
                    <a:pt x="5083969" y="744188"/>
                  </a:cubicBezTo>
                  <a:cubicBezTo>
                    <a:pt x="5005864" y="744188"/>
                    <a:pt x="4953667" y="697802"/>
                    <a:pt x="4951953" y="619601"/>
                  </a:cubicBezTo>
                  <a:lnTo>
                    <a:pt x="4930331" y="619601"/>
                  </a:lnTo>
                  <a:cubicBezTo>
                    <a:pt x="4914138" y="668274"/>
                    <a:pt x="4892421" y="715899"/>
                    <a:pt x="4869561" y="763429"/>
                  </a:cubicBezTo>
                  <a:cubicBezTo>
                    <a:pt x="4916234" y="797433"/>
                    <a:pt x="4980147" y="812197"/>
                    <a:pt x="5042535" y="812197"/>
                  </a:cubicBezTo>
                  <a:cubicBezTo>
                    <a:pt x="5217986" y="812197"/>
                    <a:pt x="5362956" y="707993"/>
                    <a:pt x="5391055" y="562928"/>
                  </a:cubicBezTo>
                  <a:cubicBezTo>
                    <a:pt x="5441537" y="303562"/>
                    <a:pt x="5091589" y="331851"/>
                    <a:pt x="5121307" y="178975"/>
                  </a:cubicBezTo>
                  <a:cubicBezTo>
                    <a:pt x="5133880" y="114395"/>
                    <a:pt x="5177981" y="67913"/>
                    <a:pt x="5267516" y="67913"/>
                  </a:cubicBezTo>
                  <a:cubicBezTo>
                    <a:pt x="5332095" y="67913"/>
                    <a:pt x="5367624" y="106490"/>
                    <a:pt x="5378577" y="166592"/>
                  </a:cubicBezTo>
                  <a:lnTo>
                    <a:pt x="5395627" y="166592"/>
                  </a:lnTo>
                  <a:close/>
                  <a:moveTo>
                    <a:pt x="4776692" y="659320"/>
                  </a:moveTo>
                  <a:cubicBezTo>
                    <a:pt x="4716209" y="707993"/>
                    <a:pt x="4627627" y="744284"/>
                    <a:pt x="4557427" y="744284"/>
                  </a:cubicBezTo>
                  <a:cubicBezTo>
                    <a:pt x="4382929" y="744284"/>
                    <a:pt x="4314254" y="608362"/>
                    <a:pt x="4351878" y="414719"/>
                  </a:cubicBezTo>
                  <a:cubicBezTo>
                    <a:pt x="4384262" y="248126"/>
                    <a:pt x="4495133" y="68008"/>
                    <a:pt x="4683157" y="68008"/>
                  </a:cubicBezTo>
                  <a:cubicBezTo>
                    <a:pt x="4756785" y="68008"/>
                    <a:pt x="4820889" y="111157"/>
                    <a:pt x="4850987" y="172307"/>
                  </a:cubicBezTo>
                  <a:lnTo>
                    <a:pt x="4866799" y="172307"/>
                  </a:lnTo>
                  <a:cubicBezTo>
                    <a:pt x="4883659" y="132779"/>
                    <a:pt x="4897851" y="94202"/>
                    <a:pt x="4915567" y="55626"/>
                  </a:cubicBezTo>
                  <a:cubicBezTo>
                    <a:pt x="4856893" y="19431"/>
                    <a:pt x="4770025" y="191"/>
                    <a:pt x="4695254" y="191"/>
                  </a:cubicBezTo>
                  <a:cubicBezTo>
                    <a:pt x="4448271" y="191"/>
                    <a:pt x="4218147" y="134874"/>
                    <a:pt x="4160806" y="430625"/>
                  </a:cubicBezTo>
                  <a:cubicBezTo>
                    <a:pt x="4115562" y="662845"/>
                    <a:pt x="4270058" y="812387"/>
                    <a:pt x="4512469" y="812387"/>
                  </a:cubicBezTo>
                  <a:cubicBezTo>
                    <a:pt x="4588384" y="812387"/>
                    <a:pt x="4671441" y="798862"/>
                    <a:pt x="4746212" y="763619"/>
                  </a:cubicBezTo>
                  <a:lnTo>
                    <a:pt x="4790028" y="666178"/>
                  </a:lnTo>
                  <a:lnTo>
                    <a:pt x="4776692" y="659416"/>
                  </a:lnTo>
                  <a:close/>
                  <a:moveTo>
                    <a:pt x="3802571" y="797433"/>
                  </a:moveTo>
                  <a:cubicBezTo>
                    <a:pt x="3831336" y="795147"/>
                    <a:pt x="3860387" y="791813"/>
                    <a:pt x="3888677" y="791813"/>
                  </a:cubicBezTo>
                  <a:cubicBezTo>
                    <a:pt x="3916966" y="791813"/>
                    <a:pt x="3944684" y="795147"/>
                    <a:pt x="3972497" y="797433"/>
                  </a:cubicBezTo>
                  <a:lnTo>
                    <a:pt x="4123468" y="20383"/>
                  </a:lnTo>
                  <a:cubicBezTo>
                    <a:pt x="4094798" y="22574"/>
                    <a:pt x="4065747" y="26003"/>
                    <a:pt x="4037457" y="26003"/>
                  </a:cubicBezTo>
                  <a:cubicBezTo>
                    <a:pt x="4009168" y="26003"/>
                    <a:pt x="3981450" y="22574"/>
                    <a:pt x="3953542" y="20383"/>
                  </a:cubicBezTo>
                  <a:lnTo>
                    <a:pt x="3802476" y="797433"/>
                  </a:lnTo>
                  <a:close/>
                  <a:moveTo>
                    <a:pt x="3625120" y="100775"/>
                  </a:moveTo>
                  <a:cubicBezTo>
                    <a:pt x="3694176" y="100775"/>
                    <a:pt x="3759518" y="108680"/>
                    <a:pt x="3824764" y="116586"/>
                  </a:cubicBezTo>
                  <a:cubicBezTo>
                    <a:pt x="3825526" y="100775"/>
                    <a:pt x="3825240" y="84868"/>
                    <a:pt x="3828574" y="67818"/>
                  </a:cubicBezTo>
                  <a:cubicBezTo>
                    <a:pt x="3831622" y="52006"/>
                    <a:pt x="3838194" y="36195"/>
                    <a:pt x="3843528" y="20288"/>
                  </a:cubicBezTo>
                  <a:lnTo>
                    <a:pt x="3260122" y="20288"/>
                  </a:lnTo>
                  <a:cubicBezTo>
                    <a:pt x="3259265" y="36195"/>
                    <a:pt x="3259646" y="51911"/>
                    <a:pt x="3256503" y="67818"/>
                  </a:cubicBezTo>
                  <a:cubicBezTo>
                    <a:pt x="3253168" y="84868"/>
                    <a:pt x="3246691" y="100679"/>
                    <a:pt x="3241358" y="116586"/>
                  </a:cubicBezTo>
                  <a:cubicBezTo>
                    <a:pt x="3301842" y="108680"/>
                    <a:pt x="3374803" y="100775"/>
                    <a:pt x="3455194" y="100775"/>
                  </a:cubicBezTo>
                  <a:lnTo>
                    <a:pt x="3319749" y="797433"/>
                  </a:lnTo>
                  <a:cubicBezTo>
                    <a:pt x="3348609" y="795147"/>
                    <a:pt x="3377565" y="791813"/>
                    <a:pt x="3405759" y="791813"/>
                  </a:cubicBezTo>
                  <a:cubicBezTo>
                    <a:pt x="3433953" y="791813"/>
                    <a:pt x="3461671" y="795147"/>
                    <a:pt x="3489674" y="797433"/>
                  </a:cubicBezTo>
                  <a:lnTo>
                    <a:pt x="3625025" y="100775"/>
                  </a:lnTo>
                  <a:close/>
                  <a:moveTo>
                    <a:pt x="3116676" y="166592"/>
                  </a:moveTo>
                  <a:cubicBezTo>
                    <a:pt x="3135535" y="128016"/>
                    <a:pt x="3154109" y="90583"/>
                    <a:pt x="3174778" y="54388"/>
                  </a:cubicBezTo>
                  <a:cubicBezTo>
                    <a:pt x="3154490" y="30575"/>
                    <a:pt x="3088005" y="0"/>
                    <a:pt x="3006376" y="0"/>
                  </a:cubicBezTo>
                  <a:cubicBezTo>
                    <a:pt x="2834164" y="0"/>
                    <a:pt x="2723769" y="107633"/>
                    <a:pt x="2698433" y="237839"/>
                  </a:cubicBezTo>
                  <a:cubicBezTo>
                    <a:pt x="2645378" y="510826"/>
                    <a:pt x="2995708" y="445198"/>
                    <a:pt x="2960561" y="626459"/>
                  </a:cubicBezTo>
                  <a:cubicBezTo>
                    <a:pt x="2945321" y="704564"/>
                    <a:pt x="2875312" y="744188"/>
                    <a:pt x="2805113" y="744188"/>
                  </a:cubicBezTo>
                  <a:cubicBezTo>
                    <a:pt x="2726912" y="744188"/>
                    <a:pt x="2674811" y="697802"/>
                    <a:pt x="2673001" y="619601"/>
                  </a:cubicBezTo>
                  <a:lnTo>
                    <a:pt x="2651379" y="619601"/>
                  </a:lnTo>
                  <a:cubicBezTo>
                    <a:pt x="2635091" y="668274"/>
                    <a:pt x="2613470" y="715899"/>
                    <a:pt x="2590610" y="763429"/>
                  </a:cubicBezTo>
                  <a:cubicBezTo>
                    <a:pt x="2637282" y="797433"/>
                    <a:pt x="2701290" y="812197"/>
                    <a:pt x="2763584" y="812197"/>
                  </a:cubicBezTo>
                  <a:cubicBezTo>
                    <a:pt x="2939129" y="812197"/>
                    <a:pt x="3084005" y="707993"/>
                    <a:pt x="3112199" y="562928"/>
                  </a:cubicBezTo>
                  <a:cubicBezTo>
                    <a:pt x="3162681" y="303562"/>
                    <a:pt x="2812828" y="331851"/>
                    <a:pt x="2842546" y="178975"/>
                  </a:cubicBezTo>
                  <a:cubicBezTo>
                    <a:pt x="2855119" y="114395"/>
                    <a:pt x="2899124" y="67913"/>
                    <a:pt x="2988660" y="67913"/>
                  </a:cubicBezTo>
                  <a:cubicBezTo>
                    <a:pt x="3053239" y="67913"/>
                    <a:pt x="3088767" y="106490"/>
                    <a:pt x="3099816" y="166592"/>
                  </a:cubicBezTo>
                  <a:lnTo>
                    <a:pt x="3116771" y="166592"/>
                  </a:lnTo>
                  <a:close/>
                  <a:moveTo>
                    <a:pt x="2287238" y="797433"/>
                  </a:moveTo>
                  <a:cubicBezTo>
                    <a:pt x="2316004" y="795147"/>
                    <a:pt x="2344960" y="791813"/>
                    <a:pt x="2373345" y="791813"/>
                  </a:cubicBezTo>
                  <a:cubicBezTo>
                    <a:pt x="2401729" y="791813"/>
                    <a:pt x="2429352" y="795147"/>
                    <a:pt x="2457164" y="797433"/>
                  </a:cubicBezTo>
                  <a:lnTo>
                    <a:pt x="2608231" y="20383"/>
                  </a:lnTo>
                  <a:cubicBezTo>
                    <a:pt x="2579465" y="22574"/>
                    <a:pt x="2550510" y="26003"/>
                    <a:pt x="2522220" y="26003"/>
                  </a:cubicBezTo>
                  <a:cubicBezTo>
                    <a:pt x="2493931" y="26003"/>
                    <a:pt x="2466213" y="22574"/>
                    <a:pt x="2438305" y="20383"/>
                  </a:cubicBezTo>
                  <a:lnTo>
                    <a:pt x="2287238" y="797433"/>
                  </a:lnTo>
                  <a:close/>
                  <a:moveTo>
                    <a:pt x="2206086" y="447485"/>
                  </a:moveTo>
                  <a:cubicBezTo>
                    <a:pt x="2177320" y="449675"/>
                    <a:pt x="2148364" y="453104"/>
                    <a:pt x="2120075" y="453104"/>
                  </a:cubicBezTo>
                  <a:cubicBezTo>
                    <a:pt x="2091785" y="453104"/>
                    <a:pt x="2064068" y="449675"/>
                    <a:pt x="2036255" y="447485"/>
                  </a:cubicBezTo>
                  <a:lnTo>
                    <a:pt x="1984820" y="712470"/>
                  </a:lnTo>
                  <a:cubicBezTo>
                    <a:pt x="1954530" y="728282"/>
                    <a:pt x="1910620" y="744188"/>
                    <a:pt x="1853946" y="744188"/>
                  </a:cubicBezTo>
                  <a:cubicBezTo>
                    <a:pt x="1681829" y="744188"/>
                    <a:pt x="1605058" y="626459"/>
                    <a:pt x="1643348" y="429292"/>
                  </a:cubicBezTo>
                  <a:cubicBezTo>
                    <a:pt x="1680401" y="238982"/>
                    <a:pt x="1806607" y="67913"/>
                    <a:pt x="1995678" y="67913"/>
                  </a:cubicBezTo>
                  <a:cubicBezTo>
                    <a:pt x="2085118" y="67913"/>
                    <a:pt x="2158937" y="107633"/>
                    <a:pt x="2196370" y="183452"/>
                  </a:cubicBezTo>
                  <a:lnTo>
                    <a:pt x="2212181" y="183452"/>
                  </a:lnTo>
                  <a:cubicBezTo>
                    <a:pt x="2224183" y="144971"/>
                    <a:pt x="2243233" y="105251"/>
                    <a:pt x="2266188" y="69056"/>
                  </a:cubicBezTo>
                  <a:cubicBezTo>
                    <a:pt x="2190655" y="20383"/>
                    <a:pt x="2103978" y="0"/>
                    <a:pt x="2006632" y="0"/>
                  </a:cubicBezTo>
                  <a:cubicBezTo>
                    <a:pt x="1744980" y="0"/>
                    <a:pt x="1510760" y="143827"/>
                    <a:pt x="1455992" y="425863"/>
                  </a:cubicBezTo>
                  <a:cubicBezTo>
                    <a:pt x="1404271" y="691991"/>
                    <a:pt x="1593818" y="812197"/>
                    <a:pt x="1832896" y="812197"/>
                  </a:cubicBezTo>
                  <a:cubicBezTo>
                    <a:pt x="1932623" y="812197"/>
                    <a:pt x="2037779" y="789527"/>
                    <a:pt x="2145316" y="761238"/>
                  </a:cubicBezTo>
                  <a:lnTo>
                    <a:pt x="2206276" y="447485"/>
                  </a:lnTo>
                  <a:close/>
                  <a:moveTo>
                    <a:pt x="1022033" y="67913"/>
                  </a:moveTo>
                  <a:cubicBezTo>
                    <a:pt x="1191959" y="67913"/>
                    <a:pt x="1227296" y="235553"/>
                    <a:pt x="1198817" y="381762"/>
                  </a:cubicBezTo>
                  <a:cubicBezTo>
                    <a:pt x="1162336" y="569690"/>
                    <a:pt x="1050227" y="744188"/>
                    <a:pt x="875824" y="744188"/>
                  </a:cubicBezTo>
                  <a:cubicBezTo>
                    <a:pt x="701421" y="744188"/>
                    <a:pt x="669417" y="587883"/>
                    <a:pt x="697992" y="440627"/>
                  </a:cubicBezTo>
                  <a:cubicBezTo>
                    <a:pt x="747332" y="186881"/>
                    <a:pt x="864394" y="67913"/>
                    <a:pt x="1021937" y="67913"/>
                  </a:cubicBezTo>
                  <a:moveTo>
                    <a:pt x="1382649" y="403193"/>
                  </a:moveTo>
                  <a:cubicBezTo>
                    <a:pt x="1415606" y="227552"/>
                    <a:pt x="1364742" y="0"/>
                    <a:pt x="1041940" y="0"/>
                  </a:cubicBezTo>
                  <a:cubicBezTo>
                    <a:pt x="759905" y="0"/>
                    <a:pt x="560165" y="182404"/>
                    <a:pt x="516350" y="407765"/>
                  </a:cubicBezTo>
                  <a:cubicBezTo>
                    <a:pt x="466344" y="664940"/>
                    <a:pt x="606552" y="812197"/>
                    <a:pt x="856964" y="812197"/>
                  </a:cubicBezTo>
                  <a:cubicBezTo>
                    <a:pt x="1134523" y="812197"/>
                    <a:pt x="1340930" y="624173"/>
                    <a:pt x="1382744" y="403289"/>
                  </a:cubicBezTo>
                  <a:moveTo>
                    <a:pt x="319850" y="20479"/>
                  </a:moveTo>
                  <a:cubicBezTo>
                    <a:pt x="291084" y="22669"/>
                    <a:pt x="262128" y="26098"/>
                    <a:pt x="233839" y="26098"/>
                  </a:cubicBezTo>
                  <a:cubicBezTo>
                    <a:pt x="205550" y="26098"/>
                    <a:pt x="177832" y="22669"/>
                    <a:pt x="149924" y="20479"/>
                  </a:cubicBezTo>
                  <a:lnTo>
                    <a:pt x="0" y="791909"/>
                  </a:lnTo>
                  <a:lnTo>
                    <a:pt x="429292" y="791909"/>
                  </a:lnTo>
                  <a:cubicBezTo>
                    <a:pt x="430149" y="776002"/>
                    <a:pt x="430054" y="759047"/>
                    <a:pt x="433197" y="743236"/>
                  </a:cubicBezTo>
                  <a:cubicBezTo>
                    <a:pt x="436150" y="727424"/>
                    <a:pt x="442817" y="710374"/>
                    <a:pt x="448342" y="694468"/>
                  </a:cubicBezTo>
                  <a:cubicBezTo>
                    <a:pt x="369761" y="702374"/>
                    <a:pt x="284321" y="710279"/>
                    <a:pt x="185833" y="710279"/>
                  </a:cubicBezTo>
                  <a:lnTo>
                    <a:pt x="319945" y="20479"/>
                  </a:lnTo>
                  <a:close/>
                </a:path>
              </a:pathLst>
            </a:custGeom>
            <a:solidFill>
              <a:srgbClr val="FFFFFF"/>
            </a:solidFill>
            <a:ln w="9525" cap="flat">
              <a:noFill/>
              <a:prstDash val="solid"/>
              <a:miter/>
            </a:ln>
          </p:spPr>
          <p:txBody>
            <a:bodyPr rtlCol="0" anchor="ctr"/>
            <a:lstStyle/>
            <a:p>
              <a:endParaRPr lang="fr-FR"/>
            </a:p>
          </p:txBody>
        </p:sp>
      </p:grpSp>
      <p:cxnSp>
        <p:nvCxnSpPr>
          <p:cNvPr id="11" name="Connecteur droit 10">
            <a:extLst>
              <a:ext uri="{FF2B5EF4-FFF2-40B4-BE49-F238E27FC236}">
                <a16:creationId xmlns:a16="http://schemas.microsoft.com/office/drawing/2014/main" id="{6B527779-2290-A6BD-7FB1-8213B49EFD0C}"/>
              </a:ext>
            </a:extLst>
          </p:cNvPr>
          <p:cNvCxnSpPr>
            <a:cxnSpLocks/>
          </p:cNvCxnSpPr>
          <p:nvPr userDrawn="1"/>
        </p:nvCxnSpPr>
        <p:spPr>
          <a:xfrm>
            <a:off x="714696" y="4352893"/>
            <a:ext cx="395922" cy="0"/>
          </a:xfrm>
          <a:prstGeom prst="line">
            <a:avLst/>
          </a:prstGeom>
          <a:ln w="508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Espace réservé du texte 13">
            <a:extLst>
              <a:ext uri="{FF2B5EF4-FFF2-40B4-BE49-F238E27FC236}">
                <a16:creationId xmlns:a16="http://schemas.microsoft.com/office/drawing/2014/main" id="{600284C1-64D3-B932-95C9-63C8C862DD5C}"/>
              </a:ext>
            </a:extLst>
          </p:cNvPr>
          <p:cNvSpPr>
            <a:spLocks noGrp="1"/>
          </p:cNvSpPr>
          <p:nvPr>
            <p:ph type="body" sz="quarter" idx="13"/>
          </p:nvPr>
        </p:nvSpPr>
        <p:spPr>
          <a:xfrm>
            <a:off x="0" y="5162549"/>
            <a:ext cx="2290764" cy="601664"/>
          </a:xfrm>
          <a:custGeom>
            <a:avLst/>
            <a:gdLst>
              <a:gd name="connsiteX0" fmla="*/ 0 w 2290764"/>
              <a:gd name="connsiteY0" fmla="*/ 0 h 601664"/>
              <a:gd name="connsiteX1" fmla="*/ 1989932 w 2290764"/>
              <a:gd name="connsiteY1" fmla="*/ 0 h 601664"/>
              <a:gd name="connsiteX2" fmla="*/ 2290764 w 2290764"/>
              <a:gd name="connsiteY2" fmla="*/ 300832 h 601664"/>
              <a:gd name="connsiteX3" fmla="*/ 2290763 w 2290764"/>
              <a:gd name="connsiteY3" fmla="*/ 300832 h 601664"/>
              <a:gd name="connsiteX4" fmla="*/ 1989931 w 2290764"/>
              <a:gd name="connsiteY4" fmla="*/ 601664 h 601664"/>
              <a:gd name="connsiteX5" fmla="*/ 0 w 2290764"/>
              <a:gd name="connsiteY5" fmla="*/ 601663 h 60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764" h="601664">
                <a:moveTo>
                  <a:pt x="0" y="0"/>
                </a:moveTo>
                <a:lnTo>
                  <a:pt x="1989932" y="0"/>
                </a:lnTo>
                <a:cubicBezTo>
                  <a:pt x="2156077" y="0"/>
                  <a:pt x="2290764" y="134687"/>
                  <a:pt x="2290764" y="300832"/>
                </a:cubicBezTo>
                <a:lnTo>
                  <a:pt x="2290763" y="300832"/>
                </a:lnTo>
                <a:cubicBezTo>
                  <a:pt x="2290763" y="466977"/>
                  <a:pt x="2156076" y="601664"/>
                  <a:pt x="1989931" y="601664"/>
                </a:cubicBezTo>
                <a:lnTo>
                  <a:pt x="0" y="601663"/>
                </a:lnTo>
                <a:close/>
              </a:path>
            </a:pathLst>
          </a:custGeom>
          <a:solidFill>
            <a:schemeClr val="bg1"/>
          </a:solidFill>
        </p:spPr>
        <p:txBody>
          <a:bodyPr wrap="square">
            <a:noAutofit/>
          </a:bodyPr>
          <a:lstStyle>
            <a:lvl1pPr>
              <a:defRPr>
                <a:noFill/>
              </a:defRPr>
            </a:lvl1pPr>
            <a:lvl2pPr>
              <a:defRPr>
                <a:noFill/>
              </a:defRPr>
            </a:lvl2pPr>
            <a:lvl3pPr>
              <a:defRPr>
                <a:noFill/>
              </a:defRPr>
            </a:lvl3pPr>
            <a:lvl4pPr>
              <a:defRPr>
                <a:noFill/>
              </a:defRPr>
            </a:lvl4pPr>
            <a:lvl5pPr>
              <a:defRPr>
                <a:noFill/>
              </a:defRPr>
            </a:lvl5pPr>
          </a:lstStyle>
          <a:p>
            <a:pPr lvl="0"/>
            <a:endParaRPr lang="en-GB"/>
          </a:p>
        </p:txBody>
      </p:sp>
      <p:sp>
        <p:nvSpPr>
          <p:cNvPr id="13" name="Espace réservé pour une image  6">
            <a:extLst>
              <a:ext uri="{FF2B5EF4-FFF2-40B4-BE49-F238E27FC236}">
                <a16:creationId xmlns:a16="http://schemas.microsoft.com/office/drawing/2014/main" id="{2D97AA51-0DB6-DB3D-CD66-C4222AE4BCDB}"/>
              </a:ext>
            </a:extLst>
          </p:cNvPr>
          <p:cNvSpPr>
            <a:spLocks noGrp="1"/>
          </p:cNvSpPr>
          <p:nvPr>
            <p:ph type="pic" sz="quarter" idx="14"/>
          </p:nvPr>
        </p:nvSpPr>
        <p:spPr>
          <a:xfrm>
            <a:off x="268289" y="5250656"/>
            <a:ext cx="1754187" cy="425450"/>
          </a:xfrm>
        </p:spPr>
        <p:txBody>
          <a:bodyPr/>
          <a:lstStyle>
            <a:lvl1pPr>
              <a:defRPr>
                <a:noFill/>
              </a:defRPr>
            </a:lvl1pPr>
          </a:lstStyle>
          <a:p>
            <a:endParaRPr lang="fr-FR"/>
          </a:p>
        </p:txBody>
      </p:sp>
      <p:sp>
        <p:nvSpPr>
          <p:cNvPr id="14" name="Title 2">
            <a:extLst>
              <a:ext uri="{FF2B5EF4-FFF2-40B4-BE49-F238E27FC236}">
                <a16:creationId xmlns:a16="http://schemas.microsoft.com/office/drawing/2014/main" id="{77A1167C-5C83-5E40-2162-3BD7E15F425F}"/>
              </a:ext>
            </a:extLst>
          </p:cNvPr>
          <p:cNvSpPr>
            <a:spLocks noGrp="1"/>
          </p:cNvSpPr>
          <p:nvPr>
            <p:ph type="title" hasCustomPrompt="1"/>
          </p:nvPr>
        </p:nvSpPr>
        <p:spPr>
          <a:xfrm>
            <a:off x="579438" y="2134998"/>
            <a:ext cx="7258276" cy="1444781"/>
          </a:xfrm>
          <a:effectLst/>
        </p:spPr>
        <p:txBody>
          <a:bodyPr lIns="0" tIns="0" rIns="0" bIns="0" anchor="b"/>
          <a:lstStyle>
            <a:lvl1pPr>
              <a:lnSpc>
                <a:spcPct val="100000"/>
              </a:lnSpc>
              <a:defRPr sz="4800" b="1" i="0" u="none" strike="noStrike">
                <a:solidFill>
                  <a:schemeClr val="bg1">
                    <a:lumMod val="100000"/>
                  </a:schemeClr>
                </a:solidFill>
                <a:latin typeface="Bahnschrift" panose="020B0502040204020203" pitchFamily="34" charset="0"/>
              </a:defRPr>
            </a:lvl1pPr>
          </a:lstStyle>
          <a:p>
            <a:r>
              <a:rPr lang="en-GB"/>
              <a:t>Click to add title</a:t>
            </a:r>
          </a:p>
        </p:txBody>
      </p:sp>
      <p:sp>
        <p:nvSpPr>
          <p:cNvPr id="15" name="Subtitle 2">
            <a:extLst>
              <a:ext uri="{FF2B5EF4-FFF2-40B4-BE49-F238E27FC236}">
                <a16:creationId xmlns:a16="http://schemas.microsoft.com/office/drawing/2014/main" id="{B023BF22-2C8D-FB7F-3A69-3311E82C6165}"/>
              </a:ext>
            </a:extLst>
          </p:cNvPr>
          <p:cNvSpPr>
            <a:spLocks noGrp="1"/>
          </p:cNvSpPr>
          <p:nvPr>
            <p:ph type="subTitle" idx="1" hasCustomPrompt="1"/>
          </p:nvPr>
        </p:nvSpPr>
        <p:spPr>
          <a:xfrm>
            <a:off x="579439" y="3579777"/>
            <a:ext cx="7258276" cy="601664"/>
          </a:xfrm>
          <a:effectLst/>
        </p:spPr>
        <p:txBody>
          <a:bodyPr anchor="b">
            <a:noAutofit/>
          </a:bodyPr>
          <a:lstStyle>
            <a:lvl1pPr marL="0" indent="0" algn="l">
              <a:spcBef>
                <a:spcPts val="0"/>
              </a:spcBef>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1pPr>
            <a:lvl2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2pPr>
            <a:lvl3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3pPr>
            <a:lvl4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4pPr>
            <a:lvl5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5pPr>
            <a:lvl6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6pPr>
            <a:lvl7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7pPr>
            <a:lvl8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8pPr>
            <a:lvl9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9pPr>
          </a:lstStyle>
          <a:p>
            <a:r>
              <a:rPr lang="en-GB"/>
              <a:t>Click to add subtitle</a:t>
            </a:r>
          </a:p>
        </p:txBody>
      </p:sp>
    </p:spTree>
    <p:custDataLst>
      <p:tags r:id="rId1"/>
    </p:custDataLst>
    <p:extLst>
      <p:ext uri="{BB962C8B-B14F-4D97-AF65-F5344CB8AC3E}">
        <p14:creationId xmlns:p14="http://schemas.microsoft.com/office/powerpoint/2010/main" val="48632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Cover | full image | vert. logo">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A8D361-C973-81F3-9B37-EA8C1BFC43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1060CC8-AD0B-FB8F-1D08-9FE5A3E66205}"/>
              </a:ext>
            </a:extLst>
          </p:cNvPr>
          <p:cNvSpPr/>
          <p:nvPr userDrawn="1"/>
        </p:nvSpPr>
        <p:spPr>
          <a:xfrm>
            <a:off x="0" y="0"/>
            <a:ext cx="10220446" cy="6858000"/>
          </a:xfrm>
          <a:prstGeom prst="rect">
            <a:avLst/>
          </a:prstGeom>
          <a:gradFill>
            <a:gsLst>
              <a:gs pos="0">
                <a:schemeClr val="tx1">
                  <a:alpha val="0"/>
                </a:schemeClr>
              </a:gs>
              <a:gs pos="100000">
                <a:schemeClr val="tx1">
                  <a:alpha val="6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2">
            <a:extLst>
              <a:ext uri="{FF2B5EF4-FFF2-40B4-BE49-F238E27FC236}">
                <a16:creationId xmlns:a16="http://schemas.microsoft.com/office/drawing/2014/main" id="{4B07DD49-6B8B-4BAB-A214-771FE38CC4F9}"/>
              </a:ext>
            </a:extLst>
          </p:cNvPr>
          <p:cNvSpPr>
            <a:spLocks noGrp="1"/>
          </p:cNvSpPr>
          <p:nvPr>
            <p:ph type="title" hasCustomPrompt="1"/>
          </p:nvPr>
        </p:nvSpPr>
        <p:spPr>
          <a:xfrm>
            <a:off x="579438" y="2719210"/>
            <a:ext cx="7258276" cy="1444781"/>
          </a:xfrm>
          <a:effectLst/>
        </p:spPr>
        <p:txBody>
          <a:bodyPr lIns="0" tIns="0" rIns="0" bIns="0" anchor="b"/>
          <a:lstStyle>
            <a:lvl1pPr>
              <a:lnSpc>
                <a:spcPct val="100000"/>
              </a:lnSpc>
              <a:defRPr sz="4800" b="1" i="0" u="none" strike="noStrike">
                <a:solidFill>
                  <a:schemeClr val="bg1">
                    <a:lumMod val="100000"/>
                  </a:schemeClr>
                </a:solidFill>
                <a:latin typeface="Bahnschrift" panose="020B0502040204020203" pitchFamily="34" charset="0"/>
              </a:defRPr>
            </a:lvl1pPr>
          </a:lstStyle>
          <a:p>
            <a:r>
              <a:rPr lang="en-GB"/>
              <a:t>Click to add title</a:t>
            </a:r>
          </a:p>
        </p:txBody>
      </p:sp>
      <p:sp>
        <p:nvSpPr>
          <p:cNvPr id="21" name="Subtitle 2">
            <a:extLst>
              <a:ext uri="{FF2B5EF4-FFF2-40B4-BE49-F238E27FC236}">
                <a16:creationId xmlns:a16="http://schemas.microsoft.com/office/drawing/2014/main" id="{77AB065A-9953-47DA-9A9A-A9732AF36653}"/>
              </a:ext>
            </a:extLst>
          </p:cNvPr>
          <p:cNvSpPr>
            <a:spLocks noGrp="1"/>
          </p:cNvSpPr>
          <p:nvPr>
            <p:ph type="subTitle" idx="1" hasCustomPrompt="1"/>
          </p:nvPr>
        </p:nvSpPr>
        <p:spPr>
          <a:xfrm>
            <a:off x="579439" y="4163989"/>
            <a:ext cx="7258276" cy="601664"/>
          </a:xfrm>
          <a:effectLst/>
        </p:spPr>
        <p:txBody>
          <a:bodyPr anchor="b">
            <a:noAutofit/>
          </a:bodyPr>
          <a:lstStyle>
            <a:lvl1pPr marL="0" indent="0" algn="l">
              <a:spcBef>
                <a:spcPts val="0"/>
              </a:spcBef>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1pPr>
            <a:lvl2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2pPr>
            <a:lvl3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3pPr>
            <a:lvl4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4pPr>
            <a:lvl5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5pPr>
            <a:lvl6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6pPr>
            <a:lvl7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7pPr>
            <a:lvl8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8pPr>
            <a:lvl9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9pPr>
          </a:lstStyle>
          <a:p>
            <a:r>
              <a:rPr lang="en-GB"/>
              <a:t>Click to add subtitle</a:t>
            </a:r>
          </a:p>
        </p:txBody>
      </p:sp>
      <p:sp>
        <p:nvSpPr>
          <p:cNvPr id="22" name="Espace réservé du texte 41">
            <a:extLst>
              <a:ext uri="{FF2B5EF4-FFF2-40B4-BE49-F238E27FC236}">
                <a16:creationId xmlns:a16="http://schemas.microsoft.com/office/drawing/2014/main" id="{EA47B1C4-1294-46FB-9672-4A2DD3ED9A7F}"/>
              </a:ext>
            </a:extLst>
          </p:cNvPr>
          <p:cNvSpPr>
            <a:spLocks noGrp="1"/>
          </p:cNvSpPr>
          <p:nvPr>
            <p:ph type="body" sz="quarter" idx="10" hasCustomPrompt="1"/>
          </p:nvPr>
        </p:nvSpPr>
        <p:spPr>
          <a:xfrm>
            <a:off x="579437" y="5110910"/>
            <a:ext cx="7258275" cy="474692"/>
          </a:xfrm>
          <a:effectLst/>
        </p:spPr>
        <p:txBody>
          <a:bodyPr vert="horz" lIns="0" tIns="0" rIns="0" bIns="0" rtlCol="0">
            <a:noAutofit/>
          </a:bodyPr>
          <a:lstStyle>
            <a:lvl1pPr>
              <a:defRPr lang="fr-FR" sz="1600" b="0" i="0" u="none" strike="noStrike" cap="all" baseline="0" dirty="0">
                <a:solidFill>
                  <a:schemeClr val="bg1">
                    <a:lumMod val="100000"/>
                  </a:schemeClr>
                </a:solidFill>
              </a:defRPr>
            </a:lvl1pPr>
          </a:lstStyle>
          <a:p>
            <a:pPr marL="0" lvl="0" indent="0">
              <a:buNone/>
            </a:pPr>
            <a:r>
              <a:rPr lang="en-GB"/>
              <a:t>DATE</a:t>
            </a:r>
          </a:p>
        </p:txBody>
      </p:sp>
      <p:sp>
        <p:nvSpPr>
          <p:cNvPr id="44" name="Espace réservé du texte 43">
            <a:extLst>
              <a:ext uri="{FF2B5EF4-FFF2-40B4-BE49-F238E27FC236}">
                <a16:creationId xmlns:a16="http://schemas.microsoft.com/office/drawing/2014/main" id="{3F8AA123-5CA3-054A-6142-CA0CE9197989}"/>
              </a:ext>
            </a:extLst>
          </p:cNvPr>
          <p:cNvSpPr>
            <a:spLocks noGrp="1"/>
          </p:cNvSpPr>
          <p:nvPr>
            <p:ph type="body" sz="quarter" idx="13"/>
          </p:nvPr>
        </p:nvSpPr>
        <p:spPr>
          <a:xfrm>
            <a:off x="597035" y="0"/>
            <a:ext cx="1290536" cy="1471613"/>
          </a:xfrm>
          <a:custGeom>
            <a:avLst/>
            <a:gdLst>
              <a:gd name="connsiteX0" fmla="*/ 0 w 1290536"/>
              <a:gd name="connsiteY0" fmla="*/ 0 h 1471613"/>
              <a:gd name="connsiteX1" fmla="*/ 1290536 w 1290536"/>
              <a:gd name="connsiteY1" fmla="*/ 0 h 1471613"/>
              <a:gd name="connsiteX2" fmla="*/ 1290536 w 1290536"/>
              <a:gd name="connsiteY2" fmla="*/ 826345 h 1471613"/>
              <a:gd name="connsiteX3" fmla="*/ 645268 w 1290536"/>
              <a:gd name="connsiteY3" fmla="*/ 1471613 h 1471613"/>
              <a:gd name="connsiteX4" fmla="*/ 0 w 1290536"/>
              <a:gd name="connsiteY4" fmla="*/ 826345 h 14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536" h="1471613">
                <a:moveTo>
                  <a:pt x="0" y="0"/>
                </a:moveTo>
                <a:lnTo>
                  <a:pt x="1290536" y="0"/>
                </a:lnTo>
                <a:lnTo>
                  <a:pt x="1290536" y="826345"/>
                </a:lnTo>
                <a:cubicBezTo>
                  <a:pt x="1290536" y="1182717"/>
                  <a:pt x="1001640" y="1471613"/>
                  <a:pt x="645268" y="1471613"/>
                </a:cubicBezTo>
                <a:cubicBezTo>
                  <a:pt x="288896" y="1471613"/>
                  <a:pt x="0" y="1182717"/>
                  <a:pt x="0" y="826345"/>
                </a:cubicBezTo>
                <a:close/>
              </a:path>
            </a:pathLst>
          </a:custGeom>
          <a:solidFill>
            <a:schemeClr val="bg1"/>
          </a:solidFill>
          <a:ln>
            <a:noFill/>
          </a:ln>
          <a:effectLst>
            <a:outerShdw blurRad="177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fr-FR" dirty="0">
                <a:noFill/>
                <a:latin typeface="+mn-lt"/>
                <a:cs typeface="+mn-cs"/>
              </a:defRPr>
            </a:lvl1pPr>
          </a:lstStyle>
          <a:p>
            <a:pPr marL="0" lvl="0" algn="ctr"/>
            <a:endParaRPr lang="en-GB"/>
          </a:p>
        </p:txBody>
      </p:sp>
      <p:sp>
        <p:nvSpPr>
          <p:cNvPr id="45" name="Espace réservé pour une image  7">
            <a:extLst>
              <a:ext uri="{FF2B5EF4-FFF2-40B4-BE49-F238E27FC236}">
                <a16:creationId xmlns:a16="http://schemas.microsoft.com/office/drawing/2014/main" id="{040D6E14-38B1-AB02-DFA4-155966B2E4FA}"/>
              </a:ext>
            </a:extLst>
          </p:cNvPr>
          <p:cNvSpPr>
            <a:spLocks noGrp="1"/>
          </p:cNvSpPr>
          <p:nvPr>
            <p:ph type="pic" sz="quarter" idx="14"/>
          </p:nvPr>
        </p:nvSpPr>
        <p:spPr>
          <a:xfrm>
            <a:off x="750888" y="114300"/>
            <a:ext cx="989012" cy="977900"/>
          </a:xfrm>
        </p:spPr>
        <p:txBody>
          <a:bodyPr/>
          <a:lstStyle>
            <a:lvl1pPr>
              <a:defRPr>
                <a:noFill/>
              </a:defRPr>
            </a:lvl1pPr>
          </a:lstStyle>
          <a:p>
            <a:endParaRPr lang="fr-FR"/>
          </a:p>
        </p:txBody>
      </p:sp>
      <p:pic>
        <p:nvPicPr>
          <p:cNvPr id="27" name="Graphique 26">
            <a:extLst>
              <a:ext uri="{FF2B5EF4-FFF2-40B4-BE49-F238E27FC236}">
                <a16:creationId xmlns:a16="http://schemas.microsoft.com/office/drawing/2014/main" id="{617688A8-008D-8D72-81DD-775C18FBC12D}"/>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8861" t="-3712" r="37096" b="61920"/>
          <a:stretch/>
        </p:blipFill>
        <p:spPr>
          <a:xfrm flipH="1" flipV="1">
            <a:off x="0" y="2084325"/>
            <a:ext cx="5520353" cy="4448196"/>
          </a:xfrm>
          <a:prstGeom prst="rect">
            <a:avLst/>
          </a:prstGeom>
          <a:effectLst/>
        </p:spPr>
      </p:pic>
      <p:grpSp>
        <p:nvGrpSpPr>
          <p:cNvPr id="25" name="Groupe 24">
            <a:extLst>
              <a:ext uri="{FF2B5EF4-FFF2-40B4-BE49-F238E27FC236}">
                <a16:creationId xmlns:a16="http://schemas.microsoft.com/office/drawing/2014/main" id="{EE9041D2-EC73-F19E-F0FE-A5C715DCBB24}"/>
              </a:ext>
            </a:extLst>
          </p:cNvPr>
          <p:cNvGrpSpPr/>
          <p:nvPr userDrawn="1"/>
        </p:nvGrpSpPr>
        <p:grpSpPr>
          <a:xfrm>
            <a:off x="648018" y="2002156"/>
            <a:ext cx="3164016" cy="630157"/>
            <a:chOff x="7804375" y="14663327"/>
            <a:chExt cx="7400924" cy="1473993"/>
          </a:xfrm>
        </p:grpSpPr>
        <p:grpSp>
          <p:nvGrpSpPr>
            <p:cNvPr id="26" name="Graphique 37">
              <a:extLst>
                <a:ext uri="{FF2B5EF4-FFF2-40B4-BE49-F238E27FC236}">
                  <a16:creationId xmlns:a16="http://schemas.microsoft.com/office/drawing/2014/main" id="{DB7E93EE-325A-26E4-B66A-35F72F4B3566}"/>
                </a:ext>
              </a:extLst>
            </p:cNvPr>
            <p:cNvGrpSpPr/>
            <p:nvPr/>
          </p:nvGrpSpPr>
          <p:grpSpPr>
            <a:xfrm>
              <a:off x="7804375" y="14663327"/>
              <a:ext cx="2394966" cy="1473326"/>
              <a:chOff x="7804375" y="14663327"/>
              <a:chExt cx="2394966" cy="1473326"/>
            </a:xfrm>
          </p:grpSpPr>
          <p:sp>
            <p:nvSpPr>
              <p:cNvPr id="31" name="Forme libre : forme 30">
                <a:extLst>
                  <a:ext uri="{FF2B5EF4-FFF2-40B4-BE49-F238E27FC236}">
                    <a16:creationId xmlns:a16="http://schemas.microsoft.com/office/drawing/2014/main" id="{84377B14-25A5-F73B-1354-F10FD030D68C}"/>
                  </a:ext>
                </a:extLst>
              </p:cNvPr>
              <p:cNvSpPr/>
              <p:nvPr/>
            </p:nvSpPr>
            <p:spPr>
              <a:xfrm>
                <a:off x="8464266" y="14990796"/>
                <a:ext cx="1206016" cy="1137570"/>
              </a:xfrm>
              <a:custGeom>
                <a:avLst/>
                <a:gdLst>
                  <a:gd name="connsiteX0" fmla="*/ 221075 w 1206016"/>
                  <a:gd name="connsiteY0" fmla="*/ 0 h 1137570"/>
                  <a:gd name="connsiteX1" fmla="*/ 0 w 1206016"/>
                  <a:gd name="connsiteY1" fmla="*/ 1137571 h 1137570"/>
                  <a:gd name="connsiteX2" fmla="*/ 467678 w 1206016"/>
                  <a:gd name="connsiteY2" fmla="*/ 1137571 h 1137570"/>
                  <a:gd name="connsiteX3" fmla="*/ 1192530 w 1206016"/>
                  <a:gd name="connsiteY3" fmla="*/ 536258 h 1137570"/>
                  <a:gd name="connsiteX4" fmla="*/ 792290 w 1206016"/>
                  <a:gd name="connsiteY4" fmla="*/ 95 h 1137570"/>
                  <a:gd name="connsiteX5" fmla="*/ 221075 w 1206016"/>
                  <a:gd name="connsiteY5" fmla="*/ 95 h 1137570"/>
                  <a:gd name="connsiteX6" fmla="*/ 452723 w 1206016"/>
                  <a:gd name="connsiteY6" fmla="*/ 96869 h 1137570"/>
                  <a:gd name="connsiteX7" fmla="*/ 616458 w 1206016"/>
                  <a:gd name="connsiteY7" fmla="*/ 96869 h 1137570"/>
                  <a:gd name="connsiteX8" fmla="*/ 915638 w 1206016"/>
                  <a:gd name="connsiteY8" fmla="*/ 534543 h 1137570"/>
                  <a:gd name="connsiteX9" fmla="*/ 411290 w 1206016"/>
                  <a:gd name="connsiteY9" fmla="*/ 1040606 h 1137570"/>
                  <a:gd name="connsiteX10" fmla="*/ 269367 w 1206016"/>
                  <a:gd name="connsiteY10" fmla="*/ 1040606 h 1137570"/>
                  <a:gd name="connsiteX11" fmla="*/ 452723 w 1206016"/>
                  <a:gd name="connsiteY11" fmla="*/ 96774 h 11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016" h="1137570">
                    <a:moveTo>
                      <a:pt x="221075" y="0"/>
                    </a:moveTo>
                    <a:lnTo>
                      <a:pt x="0" y="1137571"/>
                    </a:lnTo>
                    <a:lnTo>
                      <a:pt x="467678" y="1137571"/>
                    </a:lnTo>
                    <a:cubicBezTo>
                      <a:pt x="810101" y="1137571"/>
                      <a:pt x="1119188" y="913733"/>
                      <a:pt x="1192530" y="536258"/>
                    </a:cubicBezTo>
                    <a:cubicBezTo>
                      <a:pt x="1245775" y="262318"/>
                      <a:pt x="1147191" y="13430"/>
                      <a:pt x="792290" y="95"/>
                    </a:cubicBezTo>
                    <a:lnTo>
                      <a:pt x="221075" y="95"/>
                    </a:lnTo>
                    <a:close/>
                    <a:moveTo>
                      <a:pt x="452723" y="96869"/>
                    </a:moveTo>
                    <a:lnTo>
                      <a:pt x="616458" y="96869"/>
                    </a:lnTo>
                    <a:cubicBezTo>
                      <a:pt x="851916" y="96869"/>
                      <a:pt x="976598" y="220504"/>
                      <a:pt x="915638" y="534543"/>
                    </a:cubicBezTo>
                    <a:cubicBezTo>
                      <a:pt x="839629" y="925354"/>
                      <a:pt x="641795" y="1040606"/>
                      <a:pt x="411290" y="1040606"/>
                    </a:cubicBezTo>
                    <a:lnTo>
                      <a:pt x="269367" y="1040606"/>
                    </a:lnTo>
                    <a:lnTo>
                      <a:pt x="452723" y="96774"/>
                    </a:lnTo>
                    <a:close/>
                  </a:path>
                </a:pathLst>
              </a:custGeom>
              <a:solidFill>
                <a:srgbClr val="FFFFFF"/>
              </a:solidFill>
              <a:ln w="9525"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F0B4329C-74BF-A8DB-54E5-968CC1A19D23}"/>
                  </a:ext>
                </a:extLst>
              </p:cNvPr>
              <p:cNvSpPr/>
              <p:nvPr/>
            </p:nvSpPr>
            <p:spPr>
              <a:xfrm>
                <a:off x="7804375" y="14663327"/>
                <a:ext cx="2394966" cy="1136017"/>
              </a:xfrm>
              <a:custGeom>
                <a:avLst/>
                <a:gdLst>
                  <a:gd name="connsiteX0" fmla="*/ 1852232 w 2394966"/>
                  <a:gd name="connsiteY0" fmla="*/ 299752 h 1136017"/>
                  <a:gd name="connsiteX1" fmla="*/ 1816132 w 2394966"/>
                  <a:gd name="connsiteY1" fmla="*/ 148781 h 1136017"/>
                  <a:gd name="connsiteX2" fmla="*/ 2265426 w 2394966"/>
                  <a:gd name="connsiteY2" fmla="*/ 0 h 1136017"/>
                  <a:gd name="connsiteX3" fmla="*/ 2394966 w 2394966"/>
                  <a:gd name="connsiteY3" fmla="*/ 451961 h 1136017"/>
                  <a:gd name="connsiteX4" fmla="*/ 2237804 w 2394966"/>
                  <a:gd name="connsiteY4" fmla="*/ 487775 h 1136017"/>
                  <a:gd name="connsiteX5" fmla="*/ 2207514 w 2394966"/>
                  <a:gd name="connsiteY5" fmla="*/ 303086 h 1136017"/>
                  <a:gd name="connsiteX6" fmla="*/ 0 w 2394966"/>
                  <a:gd name="connsiteY6" fmla="*/ 1074801 h 1136017"/>
                  <a:gd name="connsiteX7" fmla="*/ 17812 w 2394966"/>
                  <a:gd name="connsiteY7" fmla="*/ 1033272 h 1136017"/>
                  <a:gd name="connsiteX8" fmla="*/ 2028349 w 2394966"/>
                  <a:gd name="connsiteY8" fmla="*/ 231458 h 1136017"/>
                  <a:gd name="connsiteX9" fmla="*/ 1852232 w 2394966"/>
                  <a:gd name="connsiteY9" fmla="*/ 299752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4966" h="1136017">
                    <a:moveTo>
                      <a:pt x="1852232" y="299752"/>
                    </a:moveTo>
                    <a:cubicBezTo>
                      <a:pt x="1851946" y="217742"/>
                      <a:pt x="1838611" y="205264"/>
                      <a:pt x="1816132" y="148781"/>
                    </a:cubicBezTo>
                    <a:lnTo>
                      <a:pt x="2265426" y="0"/>
                    </a:lnTo>
                    <a:lnTo>
                      <a:pt x="2394966" y="451961"/>
                    </a:lnTo>
                    <a:cubicBezTo>
                      <a:pt x="2348103" y="449199"/>
                      <a:pt x="2298478" y="454724"/>
                      <a:pt x="2237804" y="487775"/>
                    </a:cubicBezTo>
                    <a:lnTo>
                      <a:pt x="2207514" y="303086"/>
                    </a:lnTo>
                    <a:cubicBezTo>
                      <a:pt x="2042160" y="609124"/>
                      <a:pt x="1223677" y="1353217"/>
                      <a:pt x="0" y="1074801"/>
                    </a:cubicBezTo>
                    <a:cubicBezTo>
                      <a:pt x="7906" y="1068038"/>
                      <a:pt x="14002" y="1043654"/>
                      <a:pt x="17812" y="1033272"/>
                    </a:cubicBezTo>
                    <a:cubicBezTo>
                      <a:pt x="1146429" y="1185005"/>
                      <a:pt x="1915478" y="481679"/>
                      <a:pt x="2028349" y="231458"/>
                    </a:cubicBezTo>
                    <a:lnTo>
                      <a:pt x="1852232" y="299752"/>
                    </a:lnTo>
                    <a:close/>
                  </a:path>
                </a:pathLst>
              </a:custGeom>
              <a:solidFill>
                <a:srgbClr val="E33328"/>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3A1002A5-CE7E-D613-E5BF-82AAD0DB3DC5}"/>
                  </a:ext>
                </a:extLst>
              </p:cNvPr>
              <p:cNvSpPr/>
              <p:nvPr/>
            </p:nvSpPr>
            <p:spPr>
              <a:xfrm>
                <a:off x="8045167" y="14990796"/>
                <a:ext cx="473297" cy="1145857"/>
              </a:xfrm>
              <a:custGeom>
                <a:avLst/>
                <a:gdLst>
                  <a:gd name="connsiteX0" fmla="*/ 95 w 473297"/>
                  <a:gd name="connsiteY0" fmla="*/ 1145857 h 1145857"/>
                  <a:gd name="connsiteX1" fmla="*/ 126968 w 473297"/>
                  <a:gd name="connsiteY1" fmla="*/ 1137571 h 1145857"/>
                  <a:gd name="connsiteX2" fmla="*/ 250603 w 473297"/>
                  <a:gd name="connsiteY2" fmla="*/ 1145857 h 1145857"/>
                  <a:gd name="connsiteX3" fmla="*/ 473297 w 473297"/>
                  <a:gd name="connsiteY3" fmla="*/ 0 h 1145857"/>
                  <a:gd name="connsiteX4" fmla="*/ 346424 w 473297"/>
                  <a:gd name="connsiteY4" fmla="*/ 8382 h 1145857"/>
                  <a:gd name="connsiteX5" fmla="*/ 222790 w 473297"/>
                  <a:gd name="connsiteY5" fmla="*/ 0 h 1145857"/>
                  <a:gd name="connsiteX6" fmla="*/ 0 w 473297"/>
                  <a:gd name="connsiteY6" fmla="*/ 1145857 h 11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297" h="1145857">
                    <a:moveTo>
                      <a:pt x="95" y="1145857"/>
                    </a:moveTo>
                    <a:cubicBezTo>
                      <a:pt x="42481" y="1142524"/>
                      <a:pt x="85249" y="1137571"/>
                      <a:pt x="126968" y="1137571"/>
                    </a:cubicBezTo>
                    <a:cubicBezTo>
                      <a:pt x="168688" y="1137571"/>
                      <a:pt x="209550" y="1142619"/>
                      <a:pt x="250603" y="1145857"/>
                    </a:cubicBezTo>
                    <a:lnTo>
                      <a:pt x="473297" y="0"/>
                    </a:lnTo>
                    <a:cubicBezTo>
                      <a:pt x="430911" y="3239"/>
                      <a:pt x="388144" y="8382"/>
                      <a:pt x="346424" y="8382"/>
                    </a:cubicBezTo>
                    <a:cubicBezTo>
                      <a:pt x="304705" y="8382"/>
                      <a:pt x="263843" y="3334"/>
                      <a:pt x="222790" y="0"/>
                    </a:cubicBezTo>
                    <a:lnTo>
                      <a:pt x="0" y="1145857"/>
                    </a:lnTo>
                    <a:close/>
                  </a:path>
                </a:pathLst>
              </a:custGeom>
              <a:solidFill>
                <a:srgbClr val="FFFFFF"/>
              </a:solidFill>
              <a:ln w="9525" cap="flat">
                <a:noFill/>
                <a:prstDash val="solid"/>
                <a:miter/>
              </a:ln>
            </p:spPr>
            <p:txBody>
              <a:bodyPr rtlCol="0" anchor="ctr"/>
              <a:lstStyle/>
              <a:p>
                <a:endParaRPr lang="fr-FR"/>
              </a:p>
            </p:txBody>
          </p:sp>
        </p:grpSp>
        <p:sp>
          <p:nvSpPr>
            <p:cNvPr id="30" name="Forme libre : forme 29">
              <a:extLst>
                <a:ext uri="{FF2B5EF4-FFF2-40B4-BE49-F238E27FC236}">
                  <a16:creationId xmlns:a16="http://schemas.microsoft.com/office/drawing/2014/main" id="{908483F9-4D31-B417-E46F-597396F45B6F}"/>
                </a:ext>
              </a:extLst>
            </p:cNvPr>
            <p:cNvSpPr/>
            <p:nvPr/>
          </p:nvSpPr>
          <p:spPr>
            <a:xfrm>
              <a:off x="9751570" y="15324933"/>
              <a:ext cx="5453729" cy="812387"/>
            </a:xfrm>
            <a:custGeom>
              <a:avLst/>
              <a:gdLst>
                <a:gd name="connsiteX0" fmla="*/ 5395722 w 5453729"/>
                <a:gd name="connsiteY0" fmla="*/ 166592 h 812387"/>
                <a:gd name="connsiteX1" fmla="*/ 5453730 w 5453729"/>
                <a:gd name="connsiteY1" fmla="*/ 54388 h 812387"/>
                <a:gd name="connsiteX2" fmla="*/ 5285328 w 5453729"/>
                <a:gd name="connsiteY2" fmla="*/ 0 h 812387"/>
                <a:gd name="connsiteX3" fmla="*/ 4977384 w 5453729"/>
                <a:gd name="connsiteY3" fmla="*/ 237839 h 812387"/>
                <a:gd name="connsiteX4" fmla="*/ 5239417 w 5453729"/>
                <a:gd name="connsiteY4" fmla="*/ 626459 h 812387"/>
                <a:gd name="connsiteX5" fmla="*/ 5083969 w 5453729"/>
                <a:gd name="connsiteY5" fmla="*/ 744188 h 812387"/>
                <a:gd name="connsiteX6" fmla="*/ 4951953 w 5453729"/>
                <a:gd name="connsiteY6" fmla="*/ 619601 h 812387"/>
                <a:gd name="connsiteX7" fmla="*/ 4930331 w 5453729"/>
                <a:gd name="connsiteY7" fmla="*/ 619601 h 812387"/>
                <a:gd name="connsiteX8" fmla="*/ 4869561 w 5453729"/>
                <a:gd name="connsiteY8" fmla="*/ 763429 h 812387"/>
                <a:gd name="connsiteX9" fmla="*/ 5042535 w 5453729"/>
                <a:gd name="connsiteY9" fmla="*/ 812197 h 812387"/>
                <a:gd name="connsiteX10" fmla="*/ 5391055 w 5453729"/>
                <a:gd name="connsiteY10" fmla="*/ 562928 h 812387"/>
                <a:gd name="connsiteX11" fmla="*/ 5121307 w 5453729"/>
                <a:gd name="connsiteY11" fmla="*/ 178975 h 812387"/>
                <a:gd name="connsiteX12" fmla="*/ 5267516 w 5453729"/>
                <a:gd name="connsiteY12" fmla="*/ 67913 h 812387"/>
                <a:gd name="connsiteX13" fmla="*/ 5378577 w 5453729"/>
                <a:gd name="connsiteY13" fmla="*/ 166592 h 812387"/>
                <a:gd name="connsiteX14" fmla="*/ 5395627 w 5453729"/>
                <a:gd name="connsiteY14" fmla="*/ 166592 h 812387"/>
                <a:gd name="connsiteX15" fmla="*/ 4776692 w 5453729"/>
                <a:gd name="connsiteY15" fmla="*/ 659320 h 812387"/>
                <a:gd name="connsiteX16" fmla="*/ 4557427 w 5453729"/>
                <a:gd name="connsiteY16" fmla="*/ 744284 h 812387"/>
                <a:gd name="connsiteX17" fmla="*/ 4351878 w 5453729"/>
                <a:gd name="connsiteY17" fmla="*/ 414719 h 812387"/>
                <a:gd name="connsiteX18" fmla="*/ 4683157 w 5453729"/>
                <a:gd name="connsiteY18" fmla="*/ 68008 h 812387"/>
                <a:gd name="connsiteX19" fmla="*/ 4850987 w 5453729"/>
                <a:gd name="connsiteY19" fmla="*/ 172307 h 812387"/>
                <a:gd name="connsiteX20" fmla="*/ 4866799 w 5453729"/>
                <a:gd name="connsiteY20" fmla="*/ 172307 h 812387"/>
                <a:gd name="connsiteX21" fmla="*/ 4915567 w 5453729"/>
                <a:gd name="connsiteY21" fmla="*/ 55626 h 812387"/>
                <a:gd name="connsiteX22" fmla="*/ 4695254 w 5453729"/>
                <a:gd name="connsiteY22" fmla="*/ 191 h 812387"/>
                <a:gd name="connsiteX23" fmla="*/ 4160806 w 5453729"/>
                <a:gd name="connsiteY23" fmla="*/ 430625 h 812387"/>
                <a:gd name="connsiteX24" fmla="*/ 4512469 w 5453729"/>
                <a:gd name="connsiteY24" fmla="*/ 812387 h 812387"/>
                <a:gd name="connsiteX25" fmla="*/ 4746212 w 5453729"/>
                <a:gd name="connsiteY25" fmla="*/ 763619 h 812387"/>
                <a:gd name="connsiteX26" fmla="*/ 4790028 w 5453729"/>
                <a:gd name="connsiteY26" fmla="*/ 666178 h 812387"/>
                <a:gd name="connsiteX27" fmla="*/ 4776692 w 5453729"/>
                <a:gd name="connsiteY27" fmla="*/ 659416 h 812387"/>
                <a:gd name="connsiteX28" fmla="*/ 3802571 w 5453729"/>
                <a:gd name="connsiteY28" fmla="*/ 797433 h 812387"/>
                <a:gd name="connsiteX29" fmla="*/ 3888677 w 5453729"/>
                <a:gd name="connsiteY29" fmla="*/ 791813 h 812387"/>
                <a:gd name="connsiteX30" fmla="*/ 3972497 w 5453729"/>
                <a:gd name="connsiteY30" fmla="*/ 797433 h 812387"/>
                <a:gd name="connsiteX31" fmla="*/ 4123468 w 5453729"/>
                <a:gd name="connsiteY31" fmla="*/ 20383 h 812387"/>
                <a:gd name="connsiteX32" fmla="*/ 4037457 w 5453729"/>
                <a:gd name="connsiteY32" fmla="*/ 26003 h 812387"/>
                <a:gd name="connsiteX33" fmla="*/ 3953542 w 5453729"/>
                <a:gd name="connsiteY33" fmla="*/ 20383 h 812387"/>
                <a:gd name="connsiteX34" fmla="*/ 3802476 w 5453729"/>
                <a:gd name="connsiteY34" fmla="*/ 797433 h 812387"/>
                <a:gd name="connsiteX35" fmla="*/ 3625120 w 5453729"/>
                <a:gd name="connsiteY35" fmla="*/ 100775 h 812387"/>
                <a:gd name="connsiteX36" fmla="*/ 3824764 w 5453729"/>
                <a:gd name="connsiteY36" fmla="*/ 116586 h 812387"/>
                <a:gd name="connsiteX37" fmla="*/ 3828574 w 5453729"/>
                <a:gd name="connsiteY37" fmla="*/ 67818 h 812387"/>
                <a:gd name="connsiteX38" fmla="*/ 3843528 w 5453729"/>
                <a:gd name="connsiteY38" fmla="*/ 20288 h 812387"/>
                <a:gd name="connsiteX39" fmla="*/ 3260122 w 5453729"/>
                <a:gd name="connsiteY39" fmla="*/ 20288 h 812387"/>
                <a:gd name="connsiteX40" fmla="*/ 3256503 w 5453729"/>
                <a:gd name="connsiteY40" fmla="*/ 67818 h 812387"/>
                <a:gd name="connsiteX41" fmla="*/ 3241358 w 5453729"/>
                <a:gd name="connsiteY41" fmla="*/ 116586 h 812387"/>
                <a:gd name="connsiteX42" fmla="*/ 3455194 w 5453729"/>
                <a:gd name="connsiteY42" fmla="*/ 100775 h 812387"/>
                <a:gd name="connsiteX43" fmla="*/ 3319749 w 5453729"/>
                <a:gd name="connsiteY43" fmla="*/ 797433 h 812387"/>
                <a:gd name="connsiteX44" fmla="*/ 3405759 w 5453729"/>
                <a:gd name="connsiteY44" fmla="*/ 791813 h 812387"/>
                <a:gd name="connsiteX45" fmla="*/ 3489674 w 5453729"/>
                <a:gd name="connsiteY45" fmla="*/ 797433 h 812387"/>
                <a:gd name="connsiteX46" fmla="*/ 3625025 w 5453729"/>
                <a:gd name="connsiteY46" fmla="*/ 100775 h 812387"/>
                <a:gd name="connsiteX47" fmla="*/ 3116676 w 5453729"/>
                <a:gd name="connsiteY47" fmla="*/ 166592 h 812387"/>
                <a:gd name="connsiteX48" fmla="*/ 3174778 w 5453729"/>
                <a:gd name="connsiteY48" fmla="*/ 54388 h 812387"/>
                <a:gd name="connsiteX49" fmla="*/ 3006376 w 5453729"/>
                <a:gd name="connsiteY49" fmla="*/ 0 h 812387"/>
                <a:gd name="connsiteX50" fmla="*/ 2698433 w 5453729"/>
                <a:gd name="connsiteY50" fmla="*/ 237839 h 812387"/>
                <a:gd name="connsiteX51" fmla="*/ 2960561 w 5453729"/>
                <a:gd name="connsiteY51" fmla="*/ 626459 h 812387"/>
                <a:gd name="connsiteX52" fmla="*/ 2805113 w 5453729"/>
                <a:gd name="connsiteY52" fmla="*/ 744188 h 812387"/>
                <a:gd name="connsiteX53" fmla="*/ 2673001 w 5453729"/>
                <a:gd name="connsiteY53" fmla="*/ 619601 h 812387"/>
                <a:gd name="connsiteX54" fmla="*/ 2651379 w 5453729"/>
                <a:gd name="connsiteY54" fmla="*/ 619601 h 812387"/>
                <a:gd name="connsiteX55" fmla="*/ 2590610 w 5453729"/>
                <a:gd name="connsiteY55" fmla="*/ 763429 h 812387"/>
                <a:gd name="connsiteX56" fmla="*/ 2763584 w 5453729"/>
                <a:gd name="connsiteY56" fmla="*/ 812197 h 812387"/>
                <a:gd name="connsiteX57" fmla="*/ 3112199 w 5453729"/>
                <a:gd name="connsiteY57" fmla="*/ 562928 h 812387"/>
                <a:gd name="connsiteX58" fmla="*/ 2842546 w 5453729"/>
                <a:gd name="connsiteY58" fmla="*/ 178975 h 812387"/>
                <a:gd name="connsiteX59" fmla="*/ 2988660 w 5453729"/>
                <a:gd name="connsiteY59" fmla="*/ 67913 h 812387"/>
                <a:gd name="connsiteX60" fmla="*/ 3099816 w 5453729"/>
                <a:gd name="connsiteY60" fmla="*/ 166592 h 812387"/>
                <a:gd name="connsiteX61" fmla="*/ 3116771 w 5453729"/>
                <a:gd name="connsiteY61" fmla="*/ 166592 h 812387"/>
                <a:gd name="connsiteX62" fmla="*/ 2287238 w 5453729"/>
                <a:gd name="connsiteY62" fmla="*/ 797433 h 812387"/>
                <a:gd name="connsiteX63" fmla="*/ 2373345 w 5453729"/>
                <a:gd name="connsiteY63" fmla="*/ 791813 h 812387"/>
                <a:gd name="connsiteX64" fmla="*/ 2457164 w 5453729"/>
                <a:gd name="connsiteY64" fmla="*/ 797433 h 812387"/>
                <a:gd name="connsiteX65" fmla="*/ 2608231 w 5453729"/>
                <a:gd name="connsiteY65" fmla="*/ 20383 h 812387"/>
                <a:gd name="connsiteX66" fmla="*/ 2522220 w 5453729"/>
                <a:gd name="connsiteY66" fmla="*/ 26003 h 812387"/>
                <a:gd name="connsiteX67" fmla="*/ 2438305 w 5453729"/>
                <a:gd name="connsiteY67" fmla="*/ 20383 h 812387"/>
                <a:gd name="connsiteX68" fmla="*/ 2287238 w 5453729"/>
                <a:gd name="connsiteY68" fmla="*/ 797433 h 812387"/>
                <a:gd name="connsiteX69" fmla="*/ 2206086 w 5453729"/>
                <a:gd name="connsiteY69" fmla="*/ 447485 h 812387"/>
                <a:gd name="connsiteX70" fmla="*/ 2120075 w 5453729"/>
                <a:gd name="connsiteY70" fmla="*/ 453104 h 812387"/>
                <a:gd name="connsiteX71" fmla="*/ 2036255 w 5453729"/>
                <a:gd name="connsiteY71" fmla="*/ 447485 h 812387"/>
                <a:gd name="connsiteX72" fmla="*/ 1984820 w 5453729"/>
                <a:gd name="connsiteY72" fmla="*/ 712470 h 812387"/>
                <a:gd name="connsiteX73" fmla="*/ 1853946 w 5453729"/>
                <a:gd name="connsiteY73" fmla="*/ 744188 h 812387"/>
                <a:gd name="connsiteX74" fmla="*/ 1643348 w 5453729"/>
                <a:gd name="connsiteY74" fmla="*/ 429292 h 812387"/>
                <a:gd name="connsiteX75" fmla="*/ 1995678 w 5453729"/>
                <a:gd name="connsiteY75" fmla="*/ 67913 h 812387"/>
                <a:gd name="connsiteX76" fmla="*/ 2196370 w 5453729"/>
                <a:gd name="connsiteY76" fmla="*/ 183452 h 812387"/>
                <a:gd name="connsiteX77" fmla="*/ 2212181 w 5453729"/>
                <a:gd name="connsiteY77" fmla="*/ 183452 h 812387"/>
                <a:gd name="connsiteX78" fmla="*/ 2266188 w 5453729"/>
                <a:gd name="connsiteY78" fmla="*/ 69056 h 812387"/>
                <a:gd name="connsiteX79" fmla="*/ 2006632 w 5453729"/>
                <a:gd name="connsiteY79" fmla="*/ 0 h 812387"/>
                <a:gd name="connsiteX80" fmla="*/ 1455992 w 5453729"/>
                <a:gd name="connsiteY80" fmla="*/ 425863 h 812387"/>
                <a:gd name="connsiteX81" fmla="*/ 1832896 w 5453729"/>
                <a:gd name="connsiteY81" fmla="*/ 812197 h 812387"/>
                <a:gd name="connsiteX82" fmla="*/ 2145316 w 5453729"/>
                <a:gd name="connsiteY82" fmla="*/ 761238 h 812387"/>
                <a:gd name="connsiteX83" fmla="*/ 2206276 w 5453729"/>
                <a:gd name="connsiteY83" fmla="*/ 447485 h 812387"/>
                <a:gd name="connsiteX84" fmla="*/ 1022033 w 5453729"/>
                <a:gd name="connsiteY84" fmla="*/ 67913 h 812387"/>
                <a:gd name="connsiteX85" fmla="*/ 1198817 w 5453729"/>
                <a:gd name="connsiteY85" fmla="*/ 381762 h 812387"/>
                <a:gd name="connsiteX86" fmla="*/ 875824 w 5453729"/>
                <a:gd name="connsiteY86" fmla="*/ 744188 h 812387"/>
                <a:gd name="connsiteX87" fmla="*/ 697992 w 5453729"/>
                <a:gd name="connsiteY87" fmla="*/ 440627 h 812387"/>
                <a:gd name="connsiteX88" fmla="*/ 1021937 w 5453729"/>
                <a:gd name="connsiteY88" fmla="*/ 67913 h 812387"/>
                <a:gd name="connsiteX89" fmla="*/ 1382649 w 5453729"/>
                <a:gd name="connsiteY89" fmla="*/ 403193 h 812387"/>
                <a:gd name="connsiteX90" fmla="*/ 1041940 w 5453729"/>
                <a:gd name="connsiteY90" fmla="*/ 0 h 812387"/>
                <a:gd name="connsiteX91" fmla="*/ 516350 w 5453729"/>
                <a:gd name="connsiteY91" fmla="*/ 407765 h 812387"/>
                <a:gd name="connsiteX92" fmla="*/ 856964 w 5453729"/>
                <a:gd name="connsiteY92" fmla="*/ 812197 h 812387"/>
                <a:gd name="connsiteX93" fmla="*/ 1382744 w 5453729"/>
                <a:gd name="connsiteY93" fmla="*/ 403289 h 812387"/>
                <a:gd name="connsiteX94" fmla="*/ 319850 w 5453729"/>
                <a:gd name="connsiteY94" fmla="*/ 20479 h 812387"/>
                <a:gd name="connsiteX95" fmla="*/ 233839 w 5453729"/>
                <a:gd name="connsiteY95" fmla="*/ 26098 h 812387"/>
                <a:gd name="connsiteX96" fmla="*/ 149924 w 5453729"/>
                <a:gd name="connsiteY96" fmla="*/ 20479 h 812387"/>
                <a:gd name="connsiteX97" fmla="*/ 0 w 5453729"/>
                <a:gd name="connsiteY97" fmla="*/ 791909 h 812387"/>
                <a:gd name="connsiteX98" fmla="*/ 429292 w 5453729"/>
                <a:gd name="connsiteY98" fmla="*/ 791909 h 812387"/>
                <a:gd name="connsiteX99" fmla="*/ 433197 w 5453729"/>
                <a:gd name="connsiteY99" fmla="*/ 743236 h 812387"/>
                <a:gd name="connsiteX100" fmla="*/ 448342 w 5453729"/>
                <a:gd name="connsiteY100" fmla="*/ 694468 h 812387"/>
                <a:gd name="connsiteX101" fmla="*/ 185833 w 5453729"/>
                <a:gd name="connsiteY101" fmla="*/ 710279 h 812387"/>
                <a:gd name="connsiteX102" fmla="*/ 319945 w 5453729"/>
                <a:gd name="connsiteY102" fmla="*/ 20479 h 81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453729" h="812387">
                  <a:moveTo>
                    <a:pt x="5395722" y="166592"/>
                  </a:moveTo>
                  <a:cubicBezTo>
                    <a:pt x="5414487" y="128016"/>
                    <a:pt x="5433156" y="90583"/>
                    <a:pt x="5453730" y="54388"/>
                  </a:cubicBezTo>
                  <a:cubicBezTo>
                    <a:pt x="5433537" y="30575"/>
                    <a:pt x="5366862" y="0"/>
                    <a:pt x="5285328" y="0"/>
                  </a:cubicBezTo>
                  <a:cubicBezTo>
                    <a:pt x="5113115" y="0"/>
                    <a:pt x="5002816" y="107633"/>
                    <a:pt x="4977384" y="237839"/>
                  </a:cubicBezTo>
                  <a:cubicBezTo>
                    <a:pt x="4924330" y="510826"/>
                    <a:pt x="5274660" y="445198"/>
                    <a:pt x="5239417" y="626459"/>
                  </a:cubicBezTo>
                  <a:cubicBezTo>
                    <a:pt x="5224272" y="704564"/>
                    <a:pt x="5154264" y="744188"/>
                    <a:pt x="5083969" y="744188"/>
                  </a:cubicBezTo>
                  <a:cubicBezTo>
                    <a:pt x="5005864" y="744188"/>
                    <a:pt x="4953667" y="697802"/>
                    <a:pt x="4951953" y="619601"/>
                  </a:cubicBezTo>
                  <a:lnTo>
                    <a:pt x="4930331" y="619601"/>
                  </a:lnTo>
                  <a:cubicBezTo>
                    <a:pt x="4914138" y="668274"/>
                    <a:pt x="4892421" y="715899"/>
                    <a:pt x="4869561" y="763429"/>
                  </a:cubicBezTo>
                  <a:cubicBezTo>
                    <a:pt x="4916234" y="797433"/>
                    <a:pt x="4980147" y="812197"/>
                    <a:pt x="5042535" y="812197"/>
                  </a:cubicBezTo>
                  <a:cubicBezTo>
                    <a:pt x="5217986" y="812197"/>
                    <a:pt x="5362956" y="707993"/>
                    <a:pt x="5391055" y="562928"/>
                  </a:cubicBezTo>
                  <a:cubicBezTo>
                    <a:pt x="5441537" y="303562"/>
                    <a:pt x="5091589" y="331851"/>
                    <a:pt x="5121307" y="178975"/>
                  </a:cubicBezTo>
                  <a:cubicBezTo>
                    <a:pt x="5133880" y="114395"/>
                    <a:pt x="5177981" y="67913"/>
                    <a:pt x="5267516" y="67913"/>
                  </a:cubicBezTo>
                  <a:cubicBezTo>
                    <a:pt x="5332095" y="67913"/>
                    <a:pt x="5367624" y="106490"/>
                    <a:pt x="5378577" y="166592"/>
                  </a:cubicBezTo>
                  <a:lnTo>
                    <a:pt x="5395627" y="166592"/>
                  </a:lnTo>
                  <a:close/>
                  <a:moveTo>
                    <a:pt x="4776692" y="659320"/>
                  </a:moveTo>
                  <a:cubicBezTo>
                    <a:pt x="4716209" y="707993"/>
                    <a:pt x="4627627" y="744284"/>
                    <a:pt x="4557427" y="744284"/>
                  </a:cubicBezTo>
                  <a:cubicBezTo>
                    <a:pt x="4382929" y="744284"/>
                    <a:pt x="4314254" y="608362"/>
                    <a:pt x="4351878" y="414719"/>
                  </a:cubicBezTo>
                  <a:cubicBezTo>
                    <a:pt x="4384262" y="248126"/>
                    <a:pt x="4495133" y="68008"/>
                    <a:pt x="4683157" y="68008"/>
                  </a:cubicBezTo>
                  <a:cubicBezTo>
                    <a:pt x="4756785" y="68008"/>
                    <a:pt x="4820889" y="111157"/>
                    <a:pt x="4850987" y="172307"/>
                  </a:cubicBezTo>
                  <a:lnTo>
                    <a:pt x="4866799" y="172307"/>
                  </a:lnTo>
                  <a:cubicBezTo>
                    <a:pt x="4883659" y="132779"/>
                    <a:pt x="4897851" y="94202"/>
                    <a:pt x="4915567" y="55626"/>
                  </a:cubicBezTo>
                  <a:cubicBezTo>
                    <a:pt x="4856893" y="19431"/>
                    <a:pt x="4770025" y="191"/>
                    <a:pt x="4695254" y="191"/>
                  </a:cubicBezTo>
                  <a:cubicBezTo>
                    <a:pt x="4448271" y="191"/>
                    <a:pt x="4218147" y="134874"/>
                    <a:pt x="4160806" y="430625"/>
                  </a:cubicBezTo>
                  <a:cubicBezTo>
                    <a:pt x="4115562" y="662845"/>
                    <a:pt x="4270058" y="812387"/>
                    <a:pt x="4512469" y="812387"/>
                  </a:cubicBezTo>
                  <a:cubicBezTo>
                    <a:pt x="4588384" y="812387"/>
                    <a:pt x="4671441" y="798862"/>
                    <a:pt x="4746212" y="763619"/>
                  </a:cubicBezTo>
                  <a:lnTo>
                    <a:pt x="4790028" y="666178"/>
                  </a:lnTo>
                  <a:lnTo>
                    <a:pt x="4776692" y="659416"/>
                  </a:lnTo>
                  <a:close/>
                  <a:moveTo>
                    <a:pt x="3802571" y="797433"/>
                  </a:moveTo>
                  <a:cubicBezTo>
                    <a:pt x="3831336" y="795147"/>
                    <a:pt x="3860387" y="791813"/>
                    <a:pt x="3888677" y="791813"/>
                  </a:cubicBezTo>
                  <a:cubicBezTo>
                    <a:pt x="3916966" y="791813"/>
                    <a:pt x="3944684" y="795147"/>
                    <a:pt x="3972497" y="797433"/>
                  </a:cubicBezTo>
                  <a:lnTo>
                    <a:pt x="4123468" y="20383"/>
                  </a:lnTo>
                  <a:cubicBezTo>
                    <a:pt x="4094798" y="22574"/>
                    <a:pt x="4065747" y="26003"/>
                    <a:pt x="4037457" y="26003"/>
                  </a:cubicBezTo>
                  <a:cubicBezTo>
                    <a:pt x="4009168" y="26003"/>
                    <a:pt x="3981450" y="22574"/>
                    <a:pt x="3953542" y="20383"/>
                  </a:cubicBezTo>
                  <a:lnTo>
                    <a:pt x="3802476" y="797433"/>
                  </a:lnTo>
                  <a:close/>
                  <a:moveTo>
                    <a:pt x="3625120" y="100775"/>
                  </a:moveTo>
                  <a:cubicBezTo>
                    <a:pt x="3694176" y="100775"/>
                    <a:pt x="3759518" y="108680"/>
                    <a:pt x="3824764" y="116586"/>
                  </a:cubicBezTo>
                  <a:cubicBezTo>
                    <a:pt x="3825526" y="100775"/>
                    <a:pt x="3825240" y="84868"/>
                    <a:pt x="3828574" y="67818"/>
                  </a:cubicBezTo>
                  <a:cubicBezTo>
                    <a:pt x="3831622" y="52006"/>
                    <a:pt x="3838194" y="36195"/>
                    <a:pt x="3843528" y="20288"/>
                  </a:cubicBezTo>
                  <a:lnTo>
                    <a:pt x="3260122" y="20288"/>
                  </a:lnTo>
                  <a:cubicBezTo>
                    <a:pt x="3259265" y="36195"/>
                    <a:pt x="3259646" y="51911"/>
                    <a:pt x="3256503" y="67818"/>
                  </a:cubicBezTo>
                  <a:cubicBezTo>
                    <a:pt x="3253168" y="84868"/>
                    <a:pt x="3246691" y="100679"/>
                    <a:pt x="3241358" y="116586"/>
                  </a:cubicBezTo>
                  <a:cubicBezTo>
                    <a:pt x="3301842" y="108680"/>
                    <a:pt x="3374803" y="100775"/>
                    <a:pt x="3455194" y="100775"/>
                  </a:cubicBezTo>
                  <a:lnTo>
                    <a:pt x="3319749" y="797433"/>
                  </a:lnTo>
                  <a:cubicBezTo>
                    <a:pt x="3348609" y="795147"/>
                    <a:pt x="3377565" y="791813"/>
                    <a:pt x="3405759" y="791813"/>
                  </a:cubicBezTo>
                  <a:cubicBezTo>
                    <a:pt x="3433953" y="791813"/>
                    <a:pt x="3461671" y="795147"/>
                    <a:pt x="3489674" y="797433"/>
                  </a:cubicBezTo>
                  <a:lnTo>
                    <a:pt x="3625025" y="100775"/>
                  </a:lnTo>
                  <a:close/>
                  <a:moveTo>
                    <a:pt x="3116676" y="166592"/>
                  </a:moveTo>
                  <a:cubicBezTo>
                    <a:pt x="3135535" y="128016"/>
                    <a:pt x="3154109" y="90583"/>
                    <a:pt x="3174778" y="54388"/>
                  </a:cubicBezTo>
                  <a:cubicBezTo>
                    <a:pt x="3154490" y="30575"/>
                    <a:pt x="3088005" y="0"/>
                    <a:pt x="3006376" y="0"/>
                  </a:cubicBezTo>
                  <a:cubicBezTo>
                    <a:pt x="2834164" y="0"/>
                    <a:pt x="2723769" y="107633"/>
                    <a:pt x="2698433" y="237839"/>
                  </a:cubicBezTo>
                  <a:cubicBezTo>
                    <a:pt x="2645378" y="510826"/>
                    <a:pt x="2995708" y="445198"/>
                    <a:pt x="2960561" y="626459"/>
                  </a:cubicBezTo>
                  <a:cubicBezTo>
                    <a:pt x="2945321" y="704564"/>
                    <a:pt x="2875312" y="744188"/>
                    <a:pt x="2805113" y="744188"/>
                  </a:cubicBezTo>
                  <a:cubicBezTo>
                    <a:pt x="2726912" y="744188"/>
                    <a:pt x="2674811" y="697802"/>
                    <a:pt x="2673001" y="619601"/>
                  </a:cubicBezTo>
                  <a:lnTo>
                    <a:pt x="2651379" y="619601"/>
                  </a:lnTo>
                  <a:cubicBezTo>
                    <a:pt x="2635091" y="668274"/>
                    <a:pt x="2613470" y="715899"/>
                    <a:pt x="2590610" y="763429"/>
                  </a:cubicBezTo>
                  <a:cubicBezTo>
                    <a:pt x="2637282" y="797433"/>
                    <a:pt x="2701290" y="812197"/>
                    <a:pt x="2763584" y="812197"/>
                  </a:cubicBezTo>
                  <a:cubicBezTo>
                    <a:pt x="2939129" y="812197"/>
                    <a:pt x="3084005" y="707993"/>
                    <a:pt x="3112199" y="562928"/>
                  </a:cubicBezTo>
                  <a:cubicBezTo>
                    <a:pt x="3162681" y="303562"/>
                    <a:pt x="2812828" y="331851"/>
                    <a:pt x="2842546" y="178975"/>
                  </a:cubicBezTo>
                  <a:cubicBezTo>
                    <a:pt x="2855119" y="114395"/>
                    <a:pt x="2899124" y="67913"/>
                    <a:pt x="2988660" y="67913"/>
                  </a:cubicBezTo>
                  <a:cubicBezTo>
                    <a:pt x="3053239" y="67913"/>
                    <a:pt x="3088767" y="106490"/>
                    <a:pt x="3099816" y="166592"/>
                  </a:cubicBezTo>
                  <a:lnTo>
                    <a:pt x="3116771" y="166592"/>
                  </a:lnTo>
                  <a:close/>
                  <a:moveTo>
                    <a:pt x="2287238" y="797433"/>
                  </a:moveTo>
                  <a:cubicBezTo>
                    <a:pt x="2316004" y="795147"/>
                    <a:pt x="2344960" y="791813"/>
                    <a:pt x="2373345" y="791813"/>
                  </a:cubicBezTo>
                  <a:cubicBezTo>
                    <a:pt x="2401729" y="791813"/>
                    <a:pt x="2429352" y="795147"/>
                    <a:pt x="2457164" y="797433"/>
                  </a:cubicBezTo>
                  <a:lnTo>
                    <a:pt x="2608231" y="20383"/>
                  </a:lnTo>
                  <a:cubicBezTo>
                    <a:pt x="2579465" y="22574"/>
                    <a:pt x="2550510" y="26003"/>
                    <a:pt x="2522220" y="26003"/>
                  </a:cubicBezTo>
                  <a:cubicBezTo>
                    <a:pt x="2493931" y="26003"/>
                    <a:pt x="2466213" y="22574"/>
                    <a:pt x="2438305" y="20383"/>
                  </a:cubicBezTo>
                  <a:lnTo>
                    <a:pt x="2287238" y="797433"/>
                  </a:lnTo>
                  <a:close/>
                  <a:moveTo>
                    <a:pt x="2206086" y="447485"/>
                  </a:moveTo>
                  <a:cubicBezTo>
                    <a:pt x="2177320" y="449675"/>
                    <a:pt x="2148364" y="453104"/>
                    <a:pt x="2120075" y="453104"/>
                  </a:cubicBezTo>
                  <a:cubicBezTo>
                    <a:pt x="2091785" y="453104"/>
                    <a:pt x="2064068" y="449675"/>
                    <a:pt x="2036255" y="447485"/>
                  </a:cubicBezTo>
                  <a:lnTo>
                    <a:pt x="1984820" y="712470"/>
                  </a:lnTo>
                  <a:cubicBezTo>
                    <a:pt x="1954530" y="728282"/>
                    <a:pt x="1910620" y="744188"/>
                    <a:pt x="1853946" y="744188"/>
                  </a:cubicBezTo>
                  <a:cubicBezTo>
                    <a:pt x="1681829" y="744188"/>
                    <a:pt x="1605058" y="626459"/>
                    <a:pt x="1643348" y="429292"/>
                  </a:cubicBezTo>
                  <a:cubicBezTo>
                    <a:pt x="1680401" y="238982"/>
                    <a:pt x="1806607" y="67913"/>
                    <a:pt x="1995678" y="67913"/>
                  </a:cubicBezTo>
                  <a:cubicBezTo>
                    <a:pt x="2085118" y="67913"/>
                    <a:pt x="2158937" y="107633"/>
                    <a:pt x="2196370" y="183452"/>
                  </a:cubicBezTo>
                  <a:lnTo>
                    <a:pt x="2212181" y="183452"/>
                  </a:lnTo>
                  <a:cubicBezTo>
                    <a:pt x="2224183" y="144971"/>
                    <a:pt x="2243233" y="105251"/>
                    <a:pt x="2266188" y="69056"/>
                  </a:cubicBezTo>
                  <a:cubicBezTo>
                    <a:pt x="2190655" y="20383"/>
                    <a:pt x="2103978" y="0"/>
                    <a:pt x="2006632" y="0"/>
                  </a:cubicBezTo>
                  <a:cubicBezTo>
                    <a:pt x="1744980" y="0"/>
                    <a:pt x="1510760" y="143827"/>
                    <a:pt x="1455992" y="425863"/>
                  </a:cubicBezTo>
                  <a:cubicBezTo>
                    <a:pt x="1404271" y="691991"/>
                    <a:pt x="1593818" y="812197"/>
                    <a:pt x="1832896" y="812197"/>
                  </a:cubicBezTo>
                  <a:cubicBezTo>
                    <a:pt x="1932623" y="812197"/>
                    <a:pt x="2037779" y="789527"/>
                    <a:pt x="2145316" y="761238"/>
                  </a:cubicBezTo>
                  <a:lnTo>
                    <a:pt x="2206276" y="447485"/>
                  </a:lnTo>
                  <a:close/>
                  <a:moveTo>
                    <a:pt x="1022033" y="67913"/>
                  </a:moveTo>
                  <a:cubicBezTo>
                    <a:pt x="1191959" y="67913"/>
                    <a:pt x="1227296" y="235553"/>
                    <a:pt x="1198817" y="381762"/>
                  </a:cubicBezTo>
                  <a:cubicBezTo>
                    <a:pt x="1162336" y="569690"/>
                    <a:pt x="1050227" y="744188"/>
                    <a:pt x="875824" y="744188"/>
                  </a:cubicBezTo>
                  <a:cubicBezTo>
                    <a:pt x="701421" y="744188"/>
                    <a:pt x="669417" y="587883"/>
                    <a:pt x="697992" y="440627"/>
                  </a:cubicBezTo>
                  <a:cubicBezTo>
                    <a:pt x="747332" y="186881"/>
                    <a:pt x="864394" y="67913"/>
                    <a:pt x="1021937" y="67913"/>
                  </a:cubicBezTo>
                  <a:moveTo>
                    <a:pt x="1382649" y="403193"/>
                  </a:moveTo>
                  <a:cubicBezTo>
                    <a:pt x="1415606" y="227552"/>
                    <a:pt x="1364742" y="0"/>
                    <a:pt x="1041940" y="0"/>
                  </a:cubicBezTo>
                  <a:cubicBezTo>
                    <a:pt x="759905" y="0"/>
                    <a:pt x="560165" y="182404"/>
                    <a:pt x="516350" y="407765"/>
                  </a:cubicBezTo>
                  <a:cubicBezTo>
                    <a:pt x="466344" y="664940"/>
                    <a:pt x="606552" y="812197"/>
                    <a:pt x="856964" y="812197"/>
                  </a:cubicBezTo>
                  <a:cubicBezTo>
                    <a:pt x="1134523" y="812197"/>
                    <a:pt x="1340930" y="624173"/>
                    <a:pt x="1382744" y="403289"/>
                  </a:cubicBezTo>
                  <a:moveTo>
                    <a:pt x="319850" y="20479"/>
                  </a:moveTo>
                  <a:cubicBezTo>
                    <a:pt x="291084" y="22669"/>
                    <a:pt x="262128" y="26098"/>
                    <a:pt x="233839" y="26098"/>
                  </a:cubicBezTo>
                  <a:cubicBezTo>
                    <a:pt x="205550" y="26098"/>
                    <a:pt x="177832" y="22669"/>
                    <a:pt x="149924" y="20479"/>
                  </a:cubicBezTo>
                  <a:lnTo>
                    <a:pt x="0" y="791909"/>
                  </a:lnTo>
                  <a:lnTo>
                    <a:pt x="429292" y="791909"/>
                  </a:lnTo>
                  <a:cubicBezTo>
                    <a:pt x="430149" y="776002"/>
                    <a:pt x="430054" y="759047"/>
                    <a:pt x="433197" y="743236"/>
                  </a:cubicBezTo>
                  <a:cubicBezTo>
                    <a:pt x="436150" y="727424"/>
                    <a:pt x="442817" y="710374"/>
                    <a:pt x="448342" y="694468"/>
                  </a:cubicBezTo>
                  <a:cubicBezTo>
                    <a:pt x="369761" y="702374"/>
                    <a:pt x="284321" y="710279"/>
                    <a:pt x="185833" y="710279"/>
                  </a:cubicBezTo>
                  <a:lnTo>
                    <a:pt x="319945" y="20479"/>
                  </a:lnTo>
                  <a:close/>
                </a:path>
              </a:pathLst>
            </a:custGeom>
            <a:solidFill>
              <a:srgbClr val="FFFFFF"/>
            </a:solidFill>
            <a:ln w="9525" cap="flat">
              <a:noFill/>
              <a:prstDash val="solid"/>
              <a:miter/>
            </a:ln>
          </p:spPr>
          <p:txBody>
            <a:bodyPr rtlCol="0" anchor="ctr"/>
            <a:lstStyle/>
            <a:p>
              <a:endParaRPr lang="fr-FR"/>
            </a:p>
          </p:txBody>
        </p:sp>
      </p:grpSp>
      <p:cxnSp>
        <p:nvCxnSpPr>
          <p:cNvPr id="48" name="Connecteur droit 47">
            <a:extLst>
              <a:ext uri="{FF2B5EF4-FFF2-40B4-BE49-F238E27FC236}">
                <a16:creationId xmlns:a16="http://schemas.microsoft.com/office/drawing/2014/main" id="{39405E67-9EB7-4725-A227-DB9FB84F5B59}"/>
              </a:ext>
            </a:extLst>
          </p:cNvPr>
          <p:cNvCxnSpPr>
            <a:cxnSpLocks/>
          </p:cNvCxnSpPr>
          <p:nvPr userDrawn="1"/>
        </p:nvCxnSpPr>
        <p:spPr>
          <a:xfrm>
            <a:off x="714696" y="4951245"/>
            <a:ext cx="395922" cy="0"/>
          </a:xfrm>
          <a:prstGeom prst="line">
            <a:avLst/>
          </a:prstGeom>
          <a:ln w="50800" cap="rnd">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9" name="Graphique 48">
            <a:extLst>
              <a:ext uri="{FF2B5EF4-FFF2-40B4-BE49-F238E27FC236}">
                <a16:creationId xmlns:a16="http://schemas.microsoft.com/office/drawing/2014/main" id="{18AF2442-1F29-9786-E0DD-CBC5845631EA}"/>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8861" t="6084" r="64117" b="61920"/>
          <a:stretch/>
        </p:blipFill>
        <p:spPr>
          <a:xfrm rot="10800000" flipH="1" flipV="1">
            <a:off x="8379968" y="0"/>
            <a:ext cx="3812031" cy="4703312"/>
          </a:xfrm>
          <a:prstGeom prst="rect">
            <a:avLst/>
          </a:prstGeom>
        </p:spPr>
      </p:pic>
    </p:spTree>
    <p:custDataLst>
      <p:tags r:id="rId1"/>
    </p:custDataLst>
    <p:extLst>
      <p:ext uri="{BB962C8B-B14F-4D97-AF65-F5344CB8AC3E}">
        <p14:creationId xmlns:p14="http://schemas.microsoft.com/office/powerpoint/2010/main" val="2913541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Cover | full image | vert. logo">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A8D361-C973-81F3-9B37-EA8C1BFC43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sp>
        <p:nvSpPr>
          <p:cNvPr id="2" name="Rectangle 1">
            <a:extLst>
              <a:ext uri="{FF2B5EF4-FFF2-40B4-BE49-F238E27FC236}">
                <a16:creationId xmlns:a16="http://schemas.microsoft.com/office/drawing/2014/main" id="{01060CC8-AD0B-FB8F-1D08-9FE5A3E66205}"/>
              </a:ext>
            </a:extLst>
          </p:cNvPr>
          <p:cNvSpPr/>
          <p:nvPr userDrawn="1"/>
        </p:nvSpPr>
        <p:spPr>
          <a:xfrm>
            <a:off x="0" y="0"/>
            <a:ext cx="10220446" cy="6858000"/>
          </a:xfrm>
          <a:prstGeom prst="rect">
            <a:avLst/>
          </a:prstGeom>
          <a:gradFill>
            <a:gsLst>
              <a:gs pos="0">
                <a:schemeClr val="tx1">
                  <a:alpha val="0"/>
                </a:schemeClr>
              </a:gs>
              <a:gs pos="100000">
                <a:schemeClr val="tx1">
                  <a:alpha val="6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que 26">
            <a:extLst>
              <a:ext uri="{FF2B5EF4-FFF2-40B4-BE49-F238E27FC236}">
                <a16:creationId xmlns:a16="http://schemas.microsoft.com/office/drawing/2014/main" id="{617688A8-008D-8D72-81DD-775C18FBC12D}"/>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8861" t="-3712" r="37096" b="61920"/>
          <a:stretch/>
        </p:blipFill>
        <p:spPr>
          <a:xfrm flipH="1" flipV="1">
            <a:off x="0" y="2084325"/>
            <a:ext cx="5520353" cy="4448196"/>
          </a:xfrm>
          <a:prstGeom prst="rect">
            <a:avLst/>
          </a:prstGeom>
          <a:effectLst/>
        </p:spPr>
      </p:pic>
      <p:pic>
        <p:nvPicPr>
          <p:cNvPr id="49" name="Graphique 48">
            <a:extLst>
              <a:ext uri="{FF2B5EF4-FFF2-40B4-BE49-F238E27FC236}">
                <a16:creationId xmlns:a16="http://schemas.microsoft.com/office/drawing/2014/main" id="{18AF2442-1F29-9786-E0DD-CBC5845631EA}"/>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8861" t="6084" r="64117" b="61920"/>
          <a:stretch/>
        </p:blipFill>
        <p:spPr>
          <a:xfrm rot="10800000" flipH="1" flipV="1">
            <a:off x="8379968" y="0"/>
            <a:ext cx="3812031" cy="4703312"/>
          </a:xfrm>
          <a:prstGeom prst="rect">
            <a:avLst/>
          </a:prstGeom>
        </p:spPr>
      </p:pic>
      <p:sp>
        <p:nvSpPr>
          <p:cNvPr id="3" name="Espace réservé du texte 41">
            <a:extLst>
              <a:ext uri="{FF2B5EF4-FFF2-40B4-BE49-F238E27FC236}">
                <a16:creationId xmlns:a16="http://schemas.microsoft.com/office/drawing/2014/main" id="{7D35F153-AE12-8016-E6F6-6BAAF1833F4C}"/>
              </a:ext>
            </a:extLst>
          </p:cNvPr>
          <p:cNvSpPr>
            <a:spLocks noGrp="1"/>
          </p:cNvSpPr>
          <p:nvPr>
            <p:ph type="body" sz="quarter" idx="10" hasCustomPrompt="1"/>
          </p:nvPr>
        </p:nvSpPr>
        <p:spPr>
          <a:xfrm>
            <a:off x="579437" y="4493674"/>
            <a:ext cx="7258275" cy="474692"/>
          </a:xfrm>
          <a:effectLst/>
        </p:spPr>
        <p:txBody>
          <a:bodyPr>
            <a:noAutofit/>
          </a:bodyPr>
          <a:lstStyle>
            <a:lvl1pPr marL="0" indent="0">
              <a:buNone/>
              <a:defRPr sz="1600" b="0" i="0" u="none" strike="noStrike" cap="all" baseline="0">
                <a:solidFill>
                  <a:schemeClr val="bg1">
                    <a:lumMod val="100000"/>
                  </a:schemeClr>
                </a:solidFill>
                <a:latin typeface="Segoe UI" panose="020B0502040204020203" pitchFamily="34" charset="0"/>
                <a:cs typeface="Segoe UI" panose="020B0502040204020203" pitchFamily="34" charset="0"/>
              </a:defRPr>
            </a:lvl1pPr>
            <a:lvl2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2pPr>
            <a:lvl3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3pPr>
            <a:lvl4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4pPr>
            <a:lvl5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5pPr>
            <a:lvl6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6pPr>
            <a:lvl7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7pPr>
            <a:lvl8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8pPr>
            <a:lvl9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9pPr>
          </a:lstStyle>
          <a:p>
            <a:pPr lvl="0"/>
            <a:r>
              <a:rPr lang="en-GB"/>
              <a:t>DATE</a:t>
            </a:r>
          </a:p>
        </p:txBody>
      </p:sp>
      <p:grpSp>
        <p:nvGrpSpPr>
          <p:cNvPr id="5" name="Groupe 4">
            <a:extLst>
              <a:ext uri="{FF2B5EF4-FFF2-40B4-BE49-F238E27FC236}">
                <a16:creationId xmlns:a16="http://schemas.microsoft.com/office/drawing/2014/main" id="{3F88AAF9-7253-443B-F108-71C427AD0AAF}"/>
              </a:ext>
            </a:extLst>
          </p:cNvPr>
          <p:cNvGrpSpPr/>
          <p:nvPr userDrawn="1"/>
        </p:nvGrpSpPr>
        <p:grpSpPr>
          <a:xfrm>
            <a:off x="648018" y="1175147"/>
            <a:ext cx="3164016" cy="630157"/>
            <a:chOff x="7804375" y="14663327"/>
            <a:chExt cx="7400924" cy="1473993"/>
          </a:xfrm>
        </p:grpSpPr>
        <p:grpSp>
          <p:nvGrpSpPr>
            <p:cNvPr id="6" name="Graphique 37">
              <a:extLst>
                <a:ext uri="{FF2B5EF4-FFF2-40B4-BE49-F238E27FC236}">
                  <a16:creationId xmlns:a16="http://schemas.microsoft.com/office/drawing/2014/main" id="{5C0491C4-140F-89A7-069C-36BD4279F046}"/>
                </a:ext>
              </a:extLst>
            </p:cNvPr>
            <p:cNvGrpSpPr/>
            <p:nvPr/>
          </p:nvGrpSpPr>
          <p:grpSpPr>
            <a:xfrm>
              <a:off x="7804375" y="14663327"/>
              <a:ext cx="2394966" cy="1473326"/>
              <a:chOff x="7804375" y="14663327"/>
              <a:chExt cx="2394966" cy="1473326"/>
            </a:xfrm>
          </p:grpSpPr>
          <p:sp>
            <p:nvSpPr>
              <p:cNvPr id="8" name="Forme libre : forme 7">
                <a:extLst>
                  <a:ext uri="{FF2B5EF4-FFF2-40B4-BE49-F238E27FC236}">
                    <a16:creationId xmlns:a16="http://schemas.microsoft.com/office/drawing/2014/main" id="{6818D892-7F70-B89D-3D24-0716F13ED6D5}"/>
                  </a:ext>
                </a:extLst>
              </p:cNvPr>
              <p:cNvSpPr/>
              <p:nvPr/>
            </p:nvSpPr>
            <p:spPr>
              <a:xfrm>
                <a:off x="8464266" y="14990796"/>
                <a:ext cx="1206016" cy="1137570"/>
              </a:xfrm>
              <a:custGeom>
                <a:avLst/>
                <a:gdLst>
                  <a:gd name="connsiteX0" fmla="*/ 221075 w 1206016"/>
                  <a:gd name="connsiteY0" fmla="*/ 0 h 1137570"/>
                  <a:gd name="connsiteX1" fmla="*/ 0 w 1206016"/>
                  <a:gd name="connsiteY1" fmla="*/ 1137571 h 1137570"/>
                  <a:gd name="connsiteX2" fmla="*/ 467678 w 1206016"/>
                  <a:gd name="connsiteY2" fmla="*/ 1137571 h 1137570"/>
                  <a:gd name="connsiteX3" fmla="*/ 1192530 w 1206016"/>
                  <a:gd name="connsiteY3" fmla="*/ 536258 h 1137570"/>
                  <a:gd name="connsiteX4" fmla="*/ 792290 w 1206016"/>
                  <a:gd name="connsiteY4" fmla="*/ 95 h 1137570"/>
                  <a:gd name="connsiteX5" fmla="*/ 221075 w 1206016"/>
                  <a:gd name="connsiteY5" fmla="*/ 95 h 1137570"/>
                  <a:gd name="connsiteX6" fmla="*/ 452723 w 1206016"/>
                  <a:gd name="connsiteY6" fmla="*/ 96869 h 1137570"/>
                  <a:gd name="connsiteX7" fmla="*/ 616458 w 1206016"/>
                  <a:gd name="connsiteY7" fmla="*/ 96869 h 1137570"/>
                  <a:gd name="connsiteX8" fmla="*/ 915638 w 1206016"/>
                  <a:gd name="connsiteY8" fmla="*/ 534543 h 1137570"/>
                  <a:gd name="connsiteX9" fmla="*/ 411290 w 1206016"/>
                  <a:gd name="connsiteY9" fmla="*/ 1040606 h 1137570"/>
                  <a:gd name="connsiteX10" fmla="*/ 269367 w 1206016"/>
                  <a:gd name="connsiteY10" fmla="*/ 1040606 h 1137570"/>
                  <a:gd name="connsiteX11" fmla="*/ 452723 w 1206016"/>
                  <a:gd name="connsiteY11" fmla="*/ 96774 h 11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016" h="1137570">
                    <a:moveTo>
                      <a:pt x="221075" y="0"/>
                    </a:moveTo>
                    <a:lnTo>
                      <a:pt x="0" y="1137571"/>
                    </a:lnTo>
                    <a:lnTo>
                      <a:pt x="467678" y="1137571"/>
                    </a:lnTo>
                    <a:cubicBezTo>
                      <a:pt x="810101" y="1137571"/>
                      <a:pt x="1119188" y="913733"/>
                      <a:pt x="1192530" y="536258"/>
                    </a:cubicBezTo>
                    <a:cubicBezTo>
                      <a:pt x="1245775" y="262318"/>
                      <a:pt x="1147191" y="13430"/>
                      <a:pt x="792290" y="95"/>
                    </a:cubicBezTo>
                    <a:lnTo>
                      <a:pt x="221075" y="95"/>
                    </a:lnTo>
                    <a:close/>
                    <a:moveTo>
                      <a:pt x="452723" y="96869"/>
                    </a:moveTo>
                    <a:lnTo>
                      <a:pt x="616458" y="96869"/>
                    </a:lnTo>
                    <a:cubicBezTo>
                      <a:pt x="851916" y="96869"/>
                      <a:pt x="976598" y="220504"/>
                      <a:pt x="915638" y="534543"/>
                    </a:cubicBezTo>
                    <a:cubicBezTo>
                      <a:pt x="839629" y="925354"/>
                      <a:pt x="641795" y="1040606"/>
                      <a:pt x="411290" y="1040606"/>
                    </a:cubicBezTo>
                    <a:lnTo>
                      <a:pt x="269367" y="1040606"/>
                    </a:lnTo>
                    <a:lnTo>
                      <a:pt x="452723" y="96774"/>
                    </a:lnTo>
                    <a:close/>
                  </a:path>
                </a:pathLst>
              </a:custGeom>
              <a:solidFill>
                <a:srgbClr val="FFFFFF"/>
              </a:solidFill>
              <a:ln w="9525" cap="flat">
                <a:noFill/>
                <a:prstDash val="solid"/>
                <a:miter/>
              </a:ln>
            </p:spPr>
            <p:txBody>
              <a:bodyPr rtlCol="0" anchor="ctr"/>
              <a:lstStyle/>
              <a:p>
                <a:endParaRPr lang="fr-FR"/>
              </a:p>
            </p:txBody>
          </p:sp>
          <p:sp>
            <p:nvSpPr>
              <p:cNvPr id="9" name="Forme libre : forme 8">
                <a:extLst>
                  <a:ext uri="{FF2B5EF4-FFF2-40B4-BE49-F238E27FC236}">
                    <a16:creationId xmlns:a16="http://schemas.microsoft.com/office/drawing/2014/main" id="{E4C4A592-AD2B-3235-7F2F-D8613E128F59}"/>
                  </a:ext>
                </a:extLst>
              </p:cNvPr>
              <p:cNvSpPr/>
              <p:nvPr/>
            </p:nvSpPr>
            <p:spPr>
              <a:xfrm>
                <a:off x="7804375" y="14663327"/>
                <a:ext cx="2394966" cy="1136017"/>
              </a:xfrm>
              <a:custGeom>
                <a:avLst/>
                <a:gdLst>
                  <a:gd name="connsiteX0" fmla="*/ 1852232 w 2394966"/>
                  <a:gd name="connsiteY0" fmla="*/ 299752 h 1136017"/>
                  <a:gd name="connsiteX1" fmla="*/ 1816132 w 2394966"/>
                  <a:gd name="connsiteY1" fmla="*/ 148781 h 1136017"/>
                  <a:gd name="connsiteX2" fmla="*/ 2265426 w 2394966"/>
                  <a:gd name="connsiteY2" fmla="*/ 0 h 1136017"/>
                  <a:gd name="connsiteX3" fmla="*/ 2394966 w 2394966"/>
                  <a:gd name="connsiteY3" fmla="*/ 451961 h 1136017"/>
                  <a:gd name="connsiteX4" fmla="*/ 2237804 w 2394966"/>
                  <a:gd name="connsiteY4" fmla="*/ 487775 h 1136017"/>
                  <a:gd name="connsiteX5" fmla="*/ 2207514 w 2394966"/>
                  <a:gd name="connsiteY5" fmla="*/ 303086 h 1136017"/>
                  <a:gd name="connsiteX6" fmla="*/ 0 w 2394966"/>
                  <a:gd name="connsiteY6" fmla="*/ 1074801 h 1136017"/>
                  <a:gd name="connsiteX7" fmla="*/ 17812 w 2394966"/>
                  <a:gd name="connsiteY7" fmla="*/ 1033272 h 1136017"/>
                  <a:gd name="connsiteX8" fmla="*/ 2028349 w 2394966"/>
                  <a:gd name="connsiteY8" fmla="*/ 231458 h 1136017"/>
                  <a:gd name="connsiteX9" fmla="*/ 1852232 w 2394966"/>
                  <a:gd name="connsiteY9" fmla="*/ 299752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4966" h="1136017">
                    <a:moveTo>
                      <a:pt x="1852232" y="299752"/>
                    </a:moveTo>
                    <a:cubicBezTo>
                      <a:pt x="1851946" y="217742"/>
                      <a:pt x="1838611" y="205264"/>
                      <a:pt x="1816132" y="148781"/>
                    </a:cubicBezTo>
                    <a:lnTo>
                      <a:pt x="2265426" y="0"/>
                    </a:lnTo>
                    <a:lnTo>
                      <a:pt x="2394966" y="451961"/>
                    </a:lnTo>
                    <a:cubicBezTo>
                      <a:pt x="2348103" y="449199"/>
                      <a:pt x="2298478" y="454724"/>
                      <a:pt x="2237804" y="487775"/>
                    </a:cubicBezTo>
                    <a:lnTo>
                      <a:pt x="2207514" y="303086"/>
                    </a:lnTo>
                    <a:cubicBezTo>
                      <a:pt x="2042160" y="609124"/>
                      <a:pt x="1223677" y="1353217"/>
                      <a:pt x="0" y="1074801"/>
                    </a:cubicBezTo>
                    <a:cubicBezTo>
                      <a:pt x="7906" y="1068038"/>
                      <a:pt x="14002" y="1043654"/>
                      <a:pt x="17812" y="1033272"/>
                    </a:cubicBezTo>
                    <a:cubicBezTo>
                      <a:pt x="1146429" y="1185005"/>
                      <a:pt x="1915478" y="481679"/>
                      <a:pt x="2028349" y="231458"/>
                    </a:cubicBezTo>
                    <a:lnTo>
                      <a:pt x="1852232" y="299752"/>
                    </a:lnTo>
                    <a:close/>
                  </a:path>
                </a:pathLst>
              </a:custGeom>
              <a:solidFill>
                <a:srgbClr val="E33328"/>
              </a:solid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D9C1A6BD-98AF-9B3C-A56E-4EAC892E65FC}"/>
                  </a:ext>
                </a:extLst>
              </p:cNvPr>
              <p:cNvSpPr/>
              <p:nvPr/>
            </p:nvSpPr>
            <p:spPr>
              <a:xfrm>
                <a:off x="8045167" y="14990796"/>
                <a:ext cx="473297" cy="1145857"/>
              </a:xfrm>
              <a:custGeom>
                <a:avLst/>
                <a:gdLst>
                  <a:gd name="connsiteX0" fmla="*/ 95 w 473297"/>
                  <a:gd name="connsiteY0" fmla="*/ 1145857 h 1145857"/>
                  <a:gd name="connsiteX1" fmla="*/ 126968 w 473297"/>
                  <a:gd name="connsiteY1" fmla="*/ 1137571 h 1145857"/>
                  <a:gd name="connsiteX2" fmla="*/ 250603 w 473297"/>
                  <a:gd name="connsiteY2" fmla="*/ 1145857 h 1145857"/>
                  <a:gd name="connsiteX3" fmla="*/ 473297 w 473297"/>
                  <a:gd name="connsiteY3" fmla="*/ 0 h 1145857"/>
                  <a:gd name="connsiteX4" fmla="*/ 346424 w 473297"/>
                  <a:gd name="connsiteY4" fmla="*/ 8382 h 1145857"/>
                  <a:gd name="connsiteX5" fmla="*/ 222790 w 473297"/>
                  <a:gd name="connsiteY5" fmla="*/ 0 h 1145857"/>
                  <a:gd name="connsiteX6" fmla="*/ 0 w 473297"/>
                  <a:gd name="connsiteY6" fmla="*/ 1145857 h 11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297" h="1145857">
                    <a:moveTo>
                      <a:pt x="95" y="1145857"/>
                    </a:moveTo>
                    <a:cubicBezTo>
                      <a:pt x="42481" y="1142524"/>
                      <a:pt x="85249" y="1137571"/>
                      <a:pt x="126968" y="1137571"/>
                    </a:cubicBezTo>
                    <a:cubicBezTo>
                      <a:pt x="168688" y="1137571"/>
                      <a:pt x="209550" y="1142619"/>
                      <a:pt x="250603" y="1145857"/>
                    </a:cubicBezTo>
                    <a:lnTo>
                      <a:pt x="473297" y="0"/>
                    </a:lnTo>
                    <a:cubicBezTo>
                      <a:pt x="430911" y="3239"/>
                      <a:pt x="388144" y="8382"/>
                      <a:pt x="346424" y="8382"/>
                    </a:cubicBezTo>
                    <a:cubicBezTo>
                      <a:pt x="304705" y="8382"/>
                      <a:pt x="263843" y="3334"/>
                      <a:pt x="222790" y="0"/>
                    </a:cubicBezTo>
                    <a:lnTo>
                      <a:pt x="0" y="1145857"/>
                    </a:lnTo>
                    <a:close/>
                  </a:path>
                </a:pathLst>
              </a:custGeom>
              <a:solidFill>
                <a:srgbClr val="FFFFFF"/>
              </a:solidFill>
              <a:ln w="9525" cap="flat">
                <a:noFill/>
                <a:prstDash val="solid"/>
                <a:miter/>
              </a:ln>
            </p:spPr>
            <p:txBody>
              <a:bodyPr rtlCol="0" anchor="ctr"/>
              <a:lstStyle/>
              <a:p>
                <a:endParaRPr lang="fr-FR"/>
              </a:p>
            </p:txBody>
          </p:sp>
        </p:grpSp>
        <p:sp>
          <p:nvSpPr>
            <p:cNvPr id="7" name="Forme libre : forme 6">
              <a:extLst>
                <a:ext uri="{FF2B5EF4-FFF2-40B4-BE49-F238E27FC236}">
                  <a16:creationId xmlns:a16="http://schemas.microsoft.com/office/drawing/2014/main" id="{BE24CACC-8DD8-0EE3-2CB3-249D0A0DCF3B}"/>
                </a:ext>
              </a:extLst>
            </p:cNvPr>
            <p:cNvSpPr/>
            <p:nvPr/>
          </p:nvSpPr>
          <p:spPr>
            <a:xfrm>
              <a:off x="9751570" y="15324933"/>
              <a:ext cx="5453729" cy="812387"/>
            </a:xfrm>
            <a:custGeom>
              <a:avLst/>
              <a:gdLst>
                <a:gd name="connsiteX0" fmla="*/ 5395722 w 5453729"/>
                <a:gd name="connsiteY0" fmla="*/ 166592 h 812387"/>
                <a:gd name="connsiteX1" fmla="*/ 5453730 w 5453729"/>
                <a:gd name="connsiteY1" fmla="*/ 54388 h 812387"/>
                <a:gd name="connsiteX2" fmla="*/ 5285328 w 5453729"/>
                <a:gd name="connsiteY2" fmla="*/ 0 h 812387"/>
                <a:gd name="connsiteX3" fmla="*/ 4977384 w 5453729"/>
                <a:gd name="connsiteY3" fmla="*/ 237839 h 812387"/>
                <a:gd name="connsiteX4" fmla="*/ 5239417 w 5453729"/>
                <a:gd name="connsiteY4" fmla="*/ 626459 h 812387"/>
                <a:gd name="connsiteX5" fmla="*/ 5083969 w 5453729"/>
                <a:gd name="connsiteY5" fmla="*/ 744188 h 812387"/>
                <a:gd name="connsiteX6" fmla="*/ 4951953 w 5453729"/>
                <a:gd name="connsiteY6" fmla="*/ 619601 h 812387"/>
                <a:gd name="connsiteX7" fmla="*/ 4930331 w 5453729"/>
                <a:gd name="connsiteY7" fmla="*/ 619601 h 812387"/>
                <a:gd name="connsiteX8" fmla="*/ 4869561 w 5453729"/>
                <a:gd name="connsiteY8" fmla="*/ 763429 h 812387"/>
                <a:gd name="connsiteX9" fmla="*/ 5042535 w 5453729"/>
                <a:gd name="connsiteY9" fmla="*/ 812197 h 812387"/>
                <a:gd name="connsiteX10" fmla="*/ 5391055 w 5453729"/>
                <a:gd name="connsiteY10" fmla="*/ 562928 h 812387"/>
                <a:gd name="connsiteX11" fmla="*/ 5121307 w 5453729"/>
                <a:gd name="connsiteY11" fmla="*/ 178975 h 812387"/>
                <a:gd name="connsiteX12" fmla="*/ 5267516 w 5453729"/>
                <a:gd name="connsiteY12" fmla="*/ 67913 h 812387"/>
                <a:gd name="connsiteX13" fmla="*/ 5378577 w 5453729"/>
                <a:gd name="connsiteY13" fmla="*/ 166592 h 812387"/>
                <a:gd name="connsiteX14" fmla="*/ 5395627 w 5453729"/>
                <a:gd name="connsiteY14" fmla="*/ 166592 h 812387"/>
                <a:gd name="connsiteX15" fmla="*/ 4776692 w 5453729"/>
                <a:gd name="connsiteY15" fmla="*/ 659320 h 812387"/>
                <a:gd name="connsiteX16" fmla="*/ 4557427 w 5453729"/>
                <a:gd name="connsiteY16" fmla="*/ 744284 h 812387"/>
                <a:gd name="connsiteX17" fmla="*/ 4351878 w 5453729"/>
                <a:gd name="connsiteY17" fmla="*/ 414719 h 812387"/>
                <a:gd name="connsiteX18" fmla="*/ 4683157 w 5453729"/>
                <a:gd name="connsiteY18" fmla="*/ 68008 h 812387"/>
                <a:gd name="connsiteX19" fmla="*/ 4850987 w 5453729"/>
                <a:gd name="connsiteY19" fmla="*/ 172307 h 812387"/>
                <a:gd name="connsiteX20" fmla="*/ 4866799 w 5453729"/>
                <a:gd name="connsiteY20" fmla="*/ 172307 h 812387"/>
                <a:gd name="connsiteX21" fmla="*/ 4915567 w 5453729"/>
                <a:gd name="connsiteY21" fmla="*/ 55626 h 812387"/>
                <a:gd name="connsiteX22" fmla="*/ 4695254 w 5453729"/>
                <a:gd name="connsiteY22" fmla="*/ 191 h 812387"/>
                <a:gd name="connsiteX23" fmla="*/ 4160806 w 5453729"/>
                <a:gd name="connsiteY23" fmla="*/ 430625 h 812387"/>
                <a:gd name="connsiteX24" fmla="*/ 4512469 w 5453729"/>
                <a:gd name="connsiteY24" fmla="*/ 812387 h 812387"/>
                <a:gd name="connsiteX25" fmla="*/ 4746212 w 5453729"/>
                <a:gd name="connsiteY25" fmla="*/ 763619 h 812387"/>
                <a:gd name="connsiteX26" fmla="*/ 4790028 w 5453729"/>
                <a:gd name="connsiteY26" fmla="*/ 666178 h 812387"/>
                <a:gd name="connsiteX27" fmla="*/ 4776692 w 5453729"/>
                <a:gd name="connsiteY27" fmla="*/ 659416 h 812387"/>
                <a:gd name="connsiteX28" fmla="*/ 3802571 w 5453729"/>
                <a:gd name="connsiteY28" fmla="*/ 797433 h 812387"/>
                <a:gd name="connsiteX29" fmla="*/ 3888677 w 5453729"/>
                <a:gd name="connsiteY29" fmla="*/ 791813 h 812387"/>
                <a:gd name="connsiteX30" fmla="*/ 3972497 w 5453729"/>
                <a:gd name="connsiteY30" fmla="*/ 797433 h 812387"/>
                <a:gd name="connsiteX31" fmla="*/ 4123468 w 5453729"/>
                <a:gd name="connsiteY31" fmla="*/ 20383 h 812387"/>
                <a:gd name="connsiteX32" fmla="*/ 4037457 w 5453729"/>
                <a:gd name="connsiteY32" fmla="*/ 26003 h 812387"/>
                <a:gd name="connsiteX33" fmla="*/ 3953542 w 5453729"/>
                <a:gd name="connsiteY33" fmla="*/ 20383 h 812387"/>
                <a:gd name="connsiteX34" fmla="*/ 3802476 w 5453729"/>
                <a:gd name="connsiteY34" fmla="*/ 797433 h 812387"/>
                <a:gd name="connsiteX35" fmla="*/ 3625120 w 5453729"/>
                <a:gd name="connsiteY35" fmla="*/ 100775 h 812387"/>
                <a:gd name="connsiteX36" fmla="*/ 3824764 w 5453729"/>
                <a:gd name="connsiteY36" fmla="*/ 116586 h 812387"/>
                <a:gd name="connsiteX37" fmla="*/ 3828574 w 5453729"/>
                <a:gd name="connsiteY37" fmla="*/ 67818 h 812387"/>
                <a:gd name="connsiteX38" fmla="*/ 3843528 w 5453729"/>
                <a:gd name="connsiteY38" fmla="*/ 20288 h 812387"/>
                <a:gd name="connsiteX39" fmla="*/ 3260122 w 5453729"/>
                <a:gd name="connsiteY39" fmla="*/ 20288 h 812387"/>
                <a:gd name="connsiteX40" fmla="*/ 3256503 w 5453729"/>
                <a:gd name="connsiteY40" fmla="*/ 67818 h 812387"/>
                <a:gd name="connsiteX41" fmla="*/ 3241358 w 5453729"/>
                <a:gd name="connsiteY41" fmla="*/ 116586 h 812387"/>
                <a:gd name="connsiteX42" fmla="*/ 3455194 w 5453729"/>
                <a:gd name="connsiteY42" fmla="*/ 100775 h 812387"/>
                <a:gd name="connsiteX43" fmla="*/ 3319749 w 5453729"/>
                <a:gd name="connsiteY43" fmla="*/ 797433 h 812387"/>
                <a:gd name="connsiteX44" fmla="*/ 3405759 w 5453729"/>
                <a:gd name="connsiteY44" fmla="*/ 791813 h 812387"/>
                <a:gd name="connsiteX45" fmla="*/ 3489674 w 5453729"/>
                <a:gd name="connsiteY45" fmla="*/ 797433 h 812387"/>
                <a:gd name="connsiteX46" fmla="*/ 3625025 w 5453729"/>
                <a:gd name="connsiteY46" fmla="*/ 100775 h 812387"/>
                <a:gd name="connsiteX47" fmla="*/ 3116676 w 5453729"/>
                <a:gd name="connsiteY47" fmla="*/ 166592 h 812387"/>
                <a:gd name="connsiteX48" fmla="*/ 3174778 w 5453729"/>
                <a:gd name="connsiteY48" fmla="*/ 54388 h 812387"/>
                <a:gd name="connsiteX49" fmla="*/ 3006376 w 5453729"/>
                <a:gd name="connsiteY49" fmla="*/ 0 h 812387"/>
                <a:gd name="connsiteX50" fmla="*/ 2698433 w 5453729"/>
                <a:gd name="connsiteY50" fmla="*/ 237839 h 812387"/>
                <a:gd name="connsiteX51" fmla="*/ 2960561 w 5453729"/>
                <a:gd name="connsiteY51" fmla="*/ 626459 h 812387"/>
                <a:gd name="connsiteX52" fmla="*/ 2805113 w 5453729"/>
                <a:gd name="connsiteY52" fmla="*/ 744188 h 812387"/>
                <a:gd name="connsiteX53" fmla="*/ 2673001 w 5453729"/>
                <a:gd name="connsiteY53" fmla="*/ 619601 h 812387"/>
                <a:gd name="connsiteX54" fmla="*/ 2651379 w 5453729"/>
                <a:gd name="connsiteY54" fmla="*/ 619601 h 812387"/>
                <a:gd name="connsiteX55" fmla="*/ 2590610 w 5453729"/>
                <a:gd name="connsiteY55" fmla="*/ 763429 h 812387"/>
                <a:gd name="connsiteX56" fmla="*/ 2763584 w 5453729"/>
                <a:gd name="connsiteY56" fmla="*/ 812197 h 812387"/>
                <a:gd name="connsiteX57" fmla="*/ 3112199 w 5453729"/>
                <a:gd name="connsiteY57" fmla="*/ 562928 h 812387"/>
                <a:gd name="connsiteX58" fmla="*/ 2842546 w 5453729"/>
                <a:gd name="connsiteY58" fmla="*/ 178975 h 812387"/>
                <a:gd name="connsiteX59" fmla="*/ 2988660 w 5453729"/>
                <a:gd name="connsiteY59" fmla="*/ 67913 h 812387"/>
                <a:gd name="connsiteX60" fmla="*/ 3099816 w 5453729"/>
                <a:gd name="connsiteY60" fmla="*/ 166592 h 812387"/>
                <a:gd name="connsiteX61" fmla="*/ 3116771 w 5453729"/>
                <a:gd name="connsiteY61" fmla="*/ 166592 h 812387"/>
                <a:gd name="connsiteX62" fmla="*/ 2287238 w 5453729"/>
                <a:gd name="connsiteY62" fmla="*/ 797433 h 812387"/>
                <a:gd name="connsiteX63" fmla="*/ 2373345 w 5453729"/>
                <a:gd name="connsiteY63" fmla="*/ 791813 h 812387"/>
                <a:gd name="connsiteX64" fmla="*/ 2457164 w 5453729"/>
                <a:gd name="connsiteY64" fmla="*/ 797433 h 812387"/>
                <a:gd name="connsiteX65" fmla="*/ 2608231 w 5453729"/>
                <a:gd name="connsiteY65" fmla="*/ 20383 h 812387"/>
                <a:gd name="connsiteX66" fmla="*/ 2522220 w 5453729"/>
                <a:gd name="connsiteY66" fmla="*/ 26003 h 812387"/>
                <a:gd name="connsiteX67" fmla="*/ 2438305 w 5453729"/>
                <a:gd name="connsiteY67" fmla="*/ 20383 h 812387"/>
                <a:gd name="connsiteX68" fmla="*/ 2287238 w 5453729"/>
                <a:gd name="connsiteY68" fmla="*/ 797433 h 812387"/>
                <a:gd name="connsiteX69" fmla="*/ 2206086 w 5453729"/>
                <a:gd name="connsiteY69" fmla="*/ 447485 h 812387"/>
                <a:gd name="connsiteX70" fmla="*/ 2120075 w 5453729"/>
                <a:gd name="connsiteY70" fmla="*/ 453104 h 812387"/>
                <a:gd name="connsiteX71" fmla="*/ 2036255 w 5453729"/>
                <a:gd name="connsiteY71" fmla="*/ 447485 h 812387"/>
                <a:gd name="connsiteX72" fmla="*/ 1984820 w 5453729"/>
                <a:gd name="connsiteY72" fmla="*/ 712470 h 812387"/>
                <a:gd name="connsiteX73" fmla="*/ 1853946 w 5453729"/>
                <a:gd name="connsiteY73" fmla="*/ 744188 h 812387"/>
                <a:gd name="connsiteX74" fmla="*/ 1643348 w 5453729"/>
                <a:gd name="connsiteY74" fmla="*/ 429292 h 812387"/>
                <a:gd name="connsiteX75" fmla="*/ 1995678 w 5453729"/>
                <a:gd name="connsiteY75" fmla="*/ 67913 h 812387"/>
                <a:gd name="connsiteX76" fmla="*/ 2196370 w 5453729"/>
                <a:gd name="connsiteY76" fmla="*/ 183452 h 812387"/>
                <a:gd name="connsiteX77" fmla="*/ 2212181 w 5453729"/>
                <a:gd name="connsiteY77" fmla="*/ 183452 h 812387"/>
                <a:gd name="connsiteX78" fmla="*/ 2266188 w 5453729"/>
                <a:gd name="connsiteY78" fmla="*/ 69056 h 812387"/>
                <a:gd name="connsiteX79" fmla="*/ 2006632 w 5453729"/>
                <a:gd name="connsiteY79" fmla="*/ 0 h 812387"/>
                <a:gd name="connsiteX80" fmla="*/ 1455992 w 5453729"/>
                <a:gd name="connsiteY80" fmla="*/ 425863 h 812387"/>
                <a:gd name="connsiteX81" fmla="*/ 1832896 w 5453729"/>
                <a:gd name="connsiteY81" fmla="*/ 812197 h 812387"/>
                <a:gd name="connsiteX82" fmla="*/ 2145316 w 5453729"/>
                <a:gd name="connsiteY82" fmla="*/ 761238 h 812387"/>
                <a:gd name="connsiteX83" fmla="*/ 2206276 w 5453729"/>
                <a:gd name="connsiteY83" fmla="*/ 447485 h 812387"/>
                <a:gd name="connsiteX84" fmla="*/ 1022033 w 5453729"/>
                <a:gd name="connsiteY84" fmla="*/ 67913 h 812387"/>
                <a:gd name="connsiteX85" fmla="*/ 1198817 w 5453729"/>
                <a:gd name="connsiteY85" fmla="*/ 381762 h 812387"/>
                <a:gd name="connsiteX86" fmla="*/ 875824 w 5453729"/>
                <a:gd name="connsiteY86" fmla="*/ 744188 h 812387"/>
                <a:gd name="connsiteX87" fmla="*/ 697992 w 5453729"/>
                <a:gd name="connsiteY87" fmla="*/ 440627 h 812387"/>
                <a:gd name="connsiteX88" fmla="*/ 1021937 w 5453729"/>
                <a:gd name="connsiteY88" fmla="*/ 67913 h 812387"/>
                <a:gd name="connsiteX89" fmla="*/ 1382649 w 5453729"/>
                <a:gd name="connsiteY89" fmla="*/ 403193 h 812387"/>
                <a:gd name="connsiteX90" fmla="*/ 1041940 w 5453729"/>
                <a:gd name="connsiteY90" fmla="*/ 0 h 812387"/>
                <a:gd name="connsiteX91" fmla="*/ 516350 w 5453729"/>
                <a:gd name="connsiteY91" fmla="*/ 407765 h 812387"/>
                <a:gd name="connsiteX92" fmla="*/ 856964 w 5453729"/>
                <a:gd name="connsiteY92" fmla="*/ 812197 h 812387"/>
                <a:gd name="connsiteX93" fmla="*/ 1382744 w 5453729"/>
                <a:gd name="connsiteY93" fmla="*/ 403289 h 812387"/>
                <a:gd name="connsiteX94" fmla="*/ 319850 w 5453729"/>
                <a:gd name="connsiteY94" fmla="*/ 20479 h 812387"/>
                <a:gd name="connsiteX95" fmla="*/ 233839 w 5453729"/>
                <a:gd name="connsiteY95" fmla="*/ 26098 h 812387"/>
                <a:gd name="connsiteX96" fmla="*/ 149924 w 5453729"/>
                <a:gd name="connsiteY96" fmla="*/ 20479 h 812387"/>
                <a:gd name="connsiteX97" fmla="*/ 0 w 5453729"/>
                <a:gd name="connsiteY97" fmla="*/ 791909 h 812387"/>
                <a:gd name="connsiteX98" fmla="*/ 429292 w 5453729"/>
                <a:gd name="connsiteY98" fmla="*/ 791909 h 812387"/>
                <a:gd name="connsiteX99" fmla="*/ 433197 w 5453729"/>
                <a:gd name="connsiteY99" fmla="*/ 743236 h 812387"/>
                <a:gd name="connsiteX100" fmla="*/ 448342 w 5453729"/>
                <a:gd name="connsiteY100" fmla="*/ 694468 h 812387"/>
                <a:gd name="connsiteX101" fmla="*/ 185833 w 5453729"/>
                <a:gd name="connsiteY101" fmla="*/ 710279 h 812387"/>
                <a:gd name="connsiteX102" fmla="*/ 319945 w 5453729"/>
                <a:gd name="connsiteY102" fmla="*/ 20479 h 81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453729" h="812387">
                  <a:moveTo>
                    <a:pt x="5395722" y="166592"/>
                  </a:moveTo>
                  <a:cubicBezTo>
                    <a:pt x="5414487" y="128016"/>
                    <a:pt x="5433156" y="90583"/>
                    <a:pt x="5453730" y="54388"/>
                  </a:cubicBezTo>
                  <a:cubicBezTo>
                    <a:pt x="5433537" y="30575"/>
                    <a:pt x="5366862" y="0"/>
                    <a:pt x="5285328" y="0"/>
                  </a:cubicBezTo>
                  <a:cubicBezTo>
                    <a:pt x="5113115" y="0"/>
                    <a:pt x="5002816" y="107633"/>
                    <a:pt x="4977384" y="237839"/>
                  </a:cubicBezTo>
                  <a:cubicBezTo>
                    <a:pt x="4924330" y="510826"/>
                    <a:pt x="5274660" y="445198"/>
                    <a:pt x="5239417" y="626459"/>
                  </a:cubicBezTo>
                  <a:cubicBezTo>
                    <a:pt x="5224272" y="704564"/>
                    <a:pt x="5154264" y="744188"/>
                    <a:pt x="5083969" y="744188"/>
                  </a:cubicBezTo>
                  <a:cubicBezTo>
                    <a:pt x="5005864" y="744188"/>
                    <a:pt x="4953667" y="697802"/>
                    <a:pt x="4951953" y="619601"/>
                  </a:cubicBezTo>
                  <a:lnTo>
                    <a:pt x="4930331" y="619601"/>
                  </a:lnTo>
                  <a:cubicBezTo>
                    <a:pt x="4914138" y="668274"/>
                    <a:pt x="4892421" y="715899"/>
                    <a:pt x="4869561" y="763429"/>
                  </a:cubicBezTo>
                  <a:cubicBezTo>
                    <a:pt x="4916234" y="797433"/>
                    <a:pt x="4980147" y="812197"/>
                    <a:pt x="5042535" y="812197"/>
                  </a:cubicBezTo>
                  <a:cubicBezTo>
                    <a:pt x="5217986" y="812197"/>
                    <a:pt x="5362956" y="707993"/>
                    <a:pt x="5391055" y="562928"/>
                  </a:cubicBezTo>
                  <a:cubicBezTo>
                    <a:pt x="5441537" y="303562"/>
                    <a:pt x="5091589" y="331851"/>
                    <a:pt x="5121307" y="178975"/>
                  </a:cubicBezTo>
                  <a:cubicBezTo>
                    <a:pt x="5133880" y="114395"/>
                    <a:pt x="5177981" y="67913"/>
                    <a:pt x="5267516" y="67913"/>
                  </a:cubicBezTo>
                  <a:cubicBezTo>
                    <a:pt x="5332095" y="67913"/>
                    <a:pt x="5367624" y="106490"/>
                    <a:pt x="5378577" y="166592"/>
                  </a:cubicBezTo>
                  <a:lnTo>
                    <a:pt x="5395627" y="166592"/>
                  </a:lnTo>
                  <a:close/>
                  <a:moveTo>
                    <a:pt x="4776692" y="659320"/>
                  </a:moveTo>
                  <a:cubicBezTo>
                    <a:pt x="4716209" y="707993"/>
                    <a:pt x="4627627" y="744284"/>
                    <a:pt x="4557427" y="744284"/>
                  </a:cubicBezTo>
                  <a:cubicBezTo>
                    <a:pt x="4382929" y="744284"/>
                    <a:pt x="4314254" y="608362"/>
                    <a:pt x="4351878" y="414719"/>
                  </a:cubicBezTo>
                  <a:cubicBezTo>
                    <a:pt x="4384262" y="248126"/>
                    <a:pt x="4495133" y="68008"/>
                    <a:pt x="4683157" y="68008"/>
                  </a:cubicBezTo>
                  <a:cubicBezTo>
                    <a:pt x="4756785" y="68008"/>
                    <a:pt x="4820889" y="111157"/>
                    <a:pt x="4850987" y="172307"/>
                  </a:cubicBezTo>
                  <a:lnTo>
                    <a:pt x="4866799" y="172307"/>
                  </a:lnTo>
                  <a:cubicBezTo>
                    <a:pt x="4883659" y="132779"/>
                    <a:pt x="4897851" y="94202"/>
                    <a:pt x="4915567" y="55626"/>
                  </a:cubicBezTo>
                  <a:cubicBezTo>
                    <a:pt x="4856893" y="19431"/>
                    <a:pt x="4770025" y="191"/>
                    <a:pt x="4695254" y="191"/>
                  </a:cubicBezTo>
                  <a:cubicBezTo>
                    <a:pt x="4448271" y="191"/>
                    <a:pt x="4218147" y="134874"/>
                    <a:pt x="4160806" y="430625"/>
                  </a:cubicBezTo>
                  <a:cubicBezTo>
                    <a:pt x="4115562" y="662845"/>
                    <a:pt x="4270058" y="812387"/>
                    <a:pt x="4512469" y="812387"/>
                  </a:cubicBezTo>
                  <a:cubicBezTo>
                    <a:pt x="4588384" y="812387"/>
                    <a:pt x="4671441" y="798862"/>
                    <a:pt x="4746212" y="763619"/>
                  </a:cubicBezTo>
                  <a:lnTo>
                    <a:pt x="4790028" y="666178"/>
                  </a:lnTo>
                  <a:lnTo>
                    <a:pt x="4776692" y="659416"/>
                  </a:lnTo>
                  <a:close/>
                  <a:moveTo>
                    <a:pt x="3802571" y="797433"/>
                  </a:moveTo>
                  <a:cubicBezTo>
                    <a:pt x="3831336" y="795147"/>
                    <a:pt x="3860387" y="791813"/>
                    <a:pt x="3888677" y="791813"/>
                  </a:cubicBezTo>
                  <a:cubicBezTo>
                    <a:pt x="3916966" y="791813"/>
                    <a:pt x="3944684" y="795147"/>
                    <a:pt x="3972497" y="797433"/>
                  </a:cubicBezTo>
                  <a:lnTo>
                    <a:pt x="4123468" y="20383"/>
                  </a:lnTo>
                  <a:cubicBezTo>
                    <a:pt x="4094798" y="22574"/>
                    <a:pt x="4065747" y="26003"/>
                    <a:pt x="4037457" y="26003"/>
                  </a:cubicBezTo>
                  <a:cubicBezTo>
                    <a:pt x="4009168" y="26003"/>
                    <a:pt x="3981450" y="22574"/>
                    <a:pt x="3953542" y="20383"/>
                  </a:cubicBezTo>
                  <a:lnTo>
                    <a:pt x="3802476" y="797433"/>
                  </a:lnTo>
                  <a:close/>
                  <a:moveTo>
                    <a:pt x="3625120" y="100775"/>
                  </a:moveTo>
                  <a:cubicBezTo>
                    <a:pt x="3694176" y="100775"/>
                    <a:pt x="3759518" y="108680"/>
                    <a:pt x="3824764" y="116586"/>
                  </a:cubicBezTo>
                  <a:cubicBezTo>
                    <a:pt x="3825526" y="100775"/>
                    <a:pt x="3825240" y="84868"/>
                    <a:pt x="3828574" y="67818"/>
                  </a:cubicBezTo>
                  <a:cubicBezTo>
                    <a:pt x="3831622" y="52006"/>
                    <a:pt x="3838194" y="36195"/>
                    <a:pt x="3843528" y="20288"/>
                  </a:cubicBezTo>
                  <a:lnTo>
                    <a:pt x="3260122" y="20288"/>
                  </a:lnTo>
                  <a:cubicBezTo>
                    <a:pt x="3259265" y="36195"/>
                    <a:pt x="3259646" y="51911"/>
                    <a:pt x="3256503" y="67818"/>
                  </a:cubicBezTo>
                  <a:cubicBezTo>
                    <a:pt x="3253168" y="84868"/>
                    <a:pt x="3246691" y="100679"/>
                    <a:pt x="3241358" y="116586"/>
                  </a:cubicBezTo>
                  <a:cubicBezTo>
                    <a:pt x="3301842" y="108680"/>
                    <a:pt x="3374803" y="100775"/>
                    <a:pt x="3455194" y="100775"/>
                  </a:cubicBezTo>
                  <a:lnTo>
                    <a:pt x="3319749" y="797433"/>
                  </a:lnTo>
                  <a:cubicBezTo>
                    <a:pt x="3348609" y="795147"/>
                    <a:pt x="3377565" y="791813"/>
                    <a:pt x="3405759" y="791813"/>
                  </a:cubicBezTo>
                  <a:cubicBezTo>
                    <a:pt x="3433953" y="791813"/>
                    <a:pt x="3461671" y="795147"/>
                    <a:pt x="3489674" y="797433"/>
                  </a:cubicBezTo>
                  <a:lnTo>
                    <a:pt x="3625025" y="100775"/>
                  </a:lnTo>
                  <a:close/>
                  <a:moveTo>
                    <a:pt x="3116676" y="166592"/>
                  </a:moveTo>
                  <a:cubicBezTo>
                    <a:pt x="3135535" y="128016"/>
                    <a:pt x="3154109" y="90583"/>
                    <a:pt x="3174778" y="54388"/>
                  </a:cubicBezTo>
                  <a:cubicBezTo>
                    <a:pt x="3154490" y="30575"/>
                    <a:pt x="3088005" y="0"/>
                    <a:pt x="3006376" y="0"/>
                  </a:cubicBezTo>
                  <a:cubicBezTo>
                    <a:pt x="2834164" y="0"/>
                    <a:pt x="2723769" y="107633"/>
                    <a:pt x="2698433" y="237839"/>
                  </a:cubicBezTo>
                  <a:cubicBezTo>
                    <a:pt x="2645378" y="510826"/>
                    <a:pt x="2995708" y="445198"/>
                    <a:pt x="2960561" y="626459"/>
                  </a:cubicBezTo>
                  <a:cubicBezTo>
                    <a:pt x="2945321" y="704564"/>
                    <a:pt x="2875312" y="744188"/>
                    <a:pt x="2805113" y="744188"/>
                  </a:cubicBezTo>
                  <a:cubicBezTo>
                    <a:pt x="2726912" y="744188"/>
                    <a:pt x="2674811" y="697802"/>
                    <a:pt x="2673001" y="619601"/>
                  </a:cubicBezTo>
                  <a:lnTo>
                    <a:pt x="2651379" y="619601"/>
                  </a:lnTo>
                  <a:cubicBezTo>
                    <a:pt x="2635091" y="668274"/>
                    <a:pt x="2613470" y="715899"/>
                    <a:pt x="2590610" y="763429"/>
                  </a:cubicBezTo>
                  <a:cubicBezTo>
                    <a:pt x="2637282" y="797433"/>
                    <a:pt x="2701290" y="812197"/>
                    <a:pt x="2763584" y="812197"/>
                  </a:cubicBezTo>
                  <a:cubicBezTo>
                    <a:pt x="2939129" y="812197"/>
                    <a:pt x="3084005" y="707993"/>
                    <a:pt x="3112199" y="562928"/>
                  </a:cubicBezTo>
                  <a:cubicBezTo>
                    <a:pt x="3162681" y="303562"/>
                    <a:pt x="2812828" y="331851"/>
                    <a:pt x="2842546" y="178975"/>
                  </a:cubicBezTo>
                  <a:cubicBezTo>
                    <a:pt x="2855119" y="114395"/>
                    <a:pt x="2899124" y="67913"/>
                    <a:pt x="2988660" y="67913"/>
                  </a:cubicBezTo>
                  <a:cubicBezTo>
                    <a:pt x="3053239" y="67913"/>
                    <a:pt x="3088767" y="106490"/>
                    <a:pt x="3099816" y="166592"/>
                  </a:cubicBezTo>
                  <a:lnTo>
                    <a:pt x="3116771" y="166592"/>
                  </a:lnTo>
                  <a:close/>
                  <a:moveTo>
                    <a:pt x="2287238" y="797433"/>
                  </a:moveTo>
                  <a:cubicBezTo>
                    <a:pt x="2316004" y="795147"/>
                    <a:pt x="2344960" y="791813"/>
                    <a:pt x="2373345" y="791813"/>
                  </a:cubicBezTo>
                  <a:cubicBezTo>
                    <a:pt x="2401729" y="791813"/>
                    <a:pt x="2429352" y="795147"/>
                    <a:pt x="2457164" y="797433"/>
                  </a:cubicBezTo>
                  <a:lnTo>
                    <a:pt x="2608231" y="20383"/>
                  </a:lnTo>
                  <a:cubicBezTo>
                    <a:pt x="2579465" y="22574"/>
                    <a:pt x="2550510" y="26003"/>
                    <a:pt x="2522220" y="26003"/>
                  </a:cubicBezTo>
                  <a:cubicBezTo>
                    <a:pt x="2493931" y="26003"/>
                    <a:pt x="2466213" y="22574"/>
                    <a:pt x="2438305" y="20383"/>
                  </a:cubicBezTo>
                  <a:lnTo>
                    <a:pt x="2287238" y="797433"/>
                  </a:lnTo>
                  <a:close/>
                  <a:moveTo>
                    <a:pt x="2206086" y="447485"/>
                  </a:moveTo>
                  <a:cubicBezTo>
                    <a:pt x="2177320" y="449675"/>
                    <a:pt x="2148364" y="453104"/>
                    <a:pt x="2120075" y="453104"/>
                  </a:cubicBezTo>
                  <a:cubicBezTo>
                    <a:pt x="2091785" y="453104"/>
                    <a:pt x="2064068" y="449675"/>
                    <a:pt x="2036255" y="447485"/>
                  </a:cubicBezTo>
                  <a:lnTo>
                    <a:pt x="1984820" y="712470"/>
                  </a:lnTo>
                  <a:cubicBezTo>
                    <a:pt x="1954530" y="728282"/>
                    <a:pt x="1910620" y="744188"/>
                    <a:pt x="1853946" y="744188"/>
                  </a:cubicBezTo>
                  <a:cubicBezTo>
                    <a:pt x="1681829" y="744188"/>
                    <a:pt x="1605058" y="626459"/>
                    <a:pt x="1643348" y="429292"/>
                  </a:cubicBezTo>
                  <a:cubicBezTo>
                    <a:pt x="1680401" y="238982"/>
                    <a:pt x="1806607" y="67913"/>
                    <a:pt x="1995678" y="67913"/>
                  </a:cubicBezTo>
                  <a:cubicBezTo>
                    <a:pt x="2085118" y="67913"/>
                    <a:pt x="2158937" y="107633"/>
                    <a:pt x="2196370" y="183452"/>
                  </a:cubicBezTo>
                  <a:lnTo>
                    <a:pt x="2212181" y="183452"/>
                  </a:lnTo>
                  <a:cubicBezTo>
                    <a:pt x="2224183" y="144971"/>
                    <a:pt x="2243233" y="105251"/>
                    <a:pt x="2266188" y="69056"/>
                  </a:cubicBezTo>
                  <a:cubicBezTo>
                    <a:pt x="2190655" y="20383"/>
                    <a:pt x="2103978" y="0"/>
                    <a:pt x="2006632" y="0"/>
                  </a:cubicBezTo>
                  <a:cubicBezTo>
                    <a:pt x="1744980" y="0"/>
                    <a:pt x="1510760" y="143827"/>
                    <a:pt x="1455992" y="425863"/>
                  </a:cubicBezTo>
                  <a:cubicBezTo>
                    <a:pt x="1404271" y="691991"/>
                    <a:pt x="1593818" y="812197"/>
                    <a:pt x="1832896" y="812197"/>
                  </a:cubicBezTo>
                  <a:cubicBezTo>
                    <a:pt x="1932623" y="812197"/>
                    <a:pt x="2037779" y="789527"/>
                    <a:pt x="2145316" y="761238"/>
                  </a:cubicBezTo>
                  <a:lnTo>
                    <a:pt x="2206276" y="447485"/>
                  </a:lnTo>
                  <a:close/>
                  <a:moveTo>
                    <a:pt x="1022033" y="67913"/>
                  </a:moveTo>
                  <a:cubicBezTo>
                    <a:pt x="1191959" y="67913"/>
                    <a:pt x="1227296" y="235553"/>
                    <a:pt x="1198817" y="381762"/>
                  </a:cubicBezTo>
                  <a:cubicBezTo>
                    <a:pt x="1162336" y="569690"/>
                    <a:pt x="1050227" y="744188"/>
                    <a:pt x="875824" y="744188"/>
                  </a:cubicBezTo>
                  <a:cubicBezTo>
                    <a:pt x="701421" y="744188"/>
                    <a:pt x="669417" y="587883"/>
                    <a:pt x="697992" y="440627"/>
                  </a:cubicBezTo>
                  <a:cubicBezTo>
                    <a:pt x="747332" y="186881"/>
                    <a:pt x="864394" y="67913"/>
                    <a:pt x="1021937" y="67913"/>
                  </a:cubicBezTo>
                  <a:moveTo>
                    <a:pt x="1382649" y="403193"/>
                  </a:moveTo>
                  <a:cubicBezTo>
                    <a:pt x="1415606" y="227552"/>
                    <a:pt x="1364742" y="0"/>
                    <a:pt x="1041940" y="0"/>
                  </a:cubicBezTo>
                  <a:cubicBezTo>
                    <a:pt x="759905" y="0"/>
                    <a:pt x="560165" y="182404"/>
                    <a:pt x="516350" y="407765"/>
                  </a:cubicBezTo>
                  <a:cubicBezTo>
                    <a:pt x="466344" y="664940"/>
                    <a:pt x="606552" y="812197"/>
                    <a:pt x="856964" y="812197"/>
                  </a:cubicBezTo>
                  <a:cubicBezTo>
                    <a:pt x="1134523" y="812197"/>
                    <a:pt x="1340930" y="624173"/>
                    <a:pt x="1382744" y="403289"/>
                  </a:cubicBezTo>
                  <a:moveTo>
                    <a:pt x="319850" y="20479"/>
                  </a:moveTo>
                  <a:cubicBezTo>
                    <a:pt x="291084" y="22669"/>
                    <a:pt x="262128" y="26098"/>
                    <a:pt x="233839" y="26098"/>
                  </a:cubicBezTo>
                  <a:cubicBezTo>
                    <a:pt x="205550" y="26098"/>
                    <a:pt x="177832" y="22669"/>
                    <a:pt x="149924" y="20479"/>
                  </a:cubicBezTo>
                  <a:lnTo>
                    <a:pt x="0" y="791909"/>
                  </a:lnTo>
                  <a:lnTo>
                    <a:pt x="429292" y="791909"/>
                  </a:lnTo>
                  <a:cubicBezTo>
                    <a:pt x="430149" y="776002"/>
                    <a:pt x="430054" y="759047"/>
                    <a:pt x="433197" y="743236"/>
                  </a:cubicBezTo>
                  <a:cubicBezTo>
                    <a:pt x="436150" y="727424"/>
                    <a:pt x="442817" y="710374"/>
                    <a:pt x="448342" y="694468"/>
                  </a:cubicBezTo>
                  <a:cubicBezTo>
                    <a:pt x="369761" y="702374"/>
                    <a:pt x="284321" y="710279"/>
                    <a:pt x="185833" y="710279"/>
                  </a:cubicBezTo>
                  <a:lnTo>
                    <a:pt x="319945" y="20479"/>
                  </a:lnTo>
                  <a:close/>
                </a:path>
              </a:pathLst>
            </a:custGeom>
            <a:solidFill>
              <a:srgbClr val="FFFFFF"/>
            </a:solidFill>
            <a:ln w="9525" cap="flat">
              <a:noFill/>
              <a:prstDash val="solid"/>
              <a:miter/>
            </a:ln>
          </p:spPr>
          <p:txBody>
            <a:bodyPr rtlCol="0" anchor="ctr"/>
            <a:lstStyle/>
            <a:p>
              <a:endParaRPr lang="fr-FR"/>
            </a:p>
          </p:txBody>
        </p:sp>
      </p:grpSp>
      <p:cxnSp>
        <p:nvCxnSpPr>
          <p:cNvPr id="11" name="Connecteur droit 10">
            <a:extLst>
              <a:ext uri="{FF2B5EF4-FFF2-40B4-BE49-F238E27FC236}">
                <a16:creationId xmlns:a16="http://schemas.microsoft.com/office/drawing/2014/main" id="{6B527779-2290-A6BD-7FB1-8213B49EFD0C}"/>
              </a:ext>
            </a:extLst>
          </p:cNvPr>
          <p:cNvCxnSpPr>
            <a:cxnSpLocks/>
          </p:cNvCxnSpPr>
          <p:nvPr userDrawn="1"/>
        </p:nvCxnSpPr>
        <p:spPr>
          <a:xfrm>
            <a:off x="714696" y="4352893"/>
            <a:ext cx="395922" cy="0"/>
          </a:xfrm>
          <a:prstGeom prst="line">
            <a:avLst/>
          </a:prstGeom>
          <a:ln w="508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Espace réservé du texte 13">
            <a:extLst>
              <a:ext uri="{FF2B5EF4-FFF2-40B4-BE49-F238E27FC236}">
                <a16:creationId xmlns:a16="http://schemas.microsoft.com/office/drawing/2014/main" id="{600284C1-64D3-B932-95C9-63C8C862DD5C}"/>
              </a:ext>
            </a:extLst>
          </p:cNvPr>
          <p:cNvSpPr>
            <a:spLocks noGrp="1"/>
          </p:cNvSpPr>
          <p:nvPr>
            <p:ph type="body" sz="quarter" idx="13"/>
          </p:nvPr>
        </p:nvSpPr>
        <p:spPr>
          <a:xfrm>
            <a:off x="0" y="5162549"/>
            <a:ext cx="2290764" cy="601664"/>
          </a:xfrm>
          <a:custGeom>
            <a:avLst/>
            <a:gdLst>
              <a:gd name="connsiteX0" fmla="*/ 0 w 2290764"/>
              <a:gd name="connsiteY0" fmla="*/ 0 h 601664"/>
              <a:gd name="connsiteX1" fmla="*/ 1989932 w 2290764"/>
              <a:gd name="connsiteY1" fmla="*/ 0 h 601664"/>
              <a:gd name="connsiteX2" fmla="*/ 2290764 w 2290764"/>
              <a:gd name="connsiteY2" fmla="*/ 300832 h 601664"/>
              <a:gd name="connsiteX3" fmla="*/ 2290763 w 2290764"/>
              <a:gd name="connsiteY3" fmla="*/ 300832 h 601664"/>
              <a:gd name="connsiteX4" fmla="*/ 1989931 w 2290764"/>
              <a:gd name="connsiteY4" fmla="*/ 601664 h 601664"/>
              <a:gd name="connsiteX5" fmla="*/ 0 w 2290764"/>
              <a:gd name="connsiteY5" fmla="*/ 601663 h 60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764" h="601664">
                <a:moveTo>
                  <a:pt x="0" y="0"/>
                </a:moveTo>
                <a:lnTo>
                  <a:pt x="1989932" y="0"/>
                </a:lnTo>
                <a:cubicBezTo>
                  <a:pt x="2156077" y="0"/>
                  <a:pt x="2290764" y="134687"/>
                  <a:pt x="2290764" y="300832"/>
                </a:cubicBezTo>
                <a:lnTo>
                  <a:pt x="2290763" y="300832"/>
                </a:lnTo>
                <a:cubicBezTo>
                  <a:pt x="2290763" y="466977"/>
                  <a:pt x="2156076" y="601664"/>
                  <a:pt x="1989931" y="601664"/>
                </a:cubicBezTo>
                <a:lnTo>
                  <a:pt x="0" y="601663"/>
                </a:lnTo>
                <a:close/>
              </a:path>
            </a:pathLst>
          </a:custGeom>
          <a:solidFill>
            <a:schemeClr val="bg1"/>
          </a:solidFill>
        </p:spPr>
        <p:txBody>
          <a:bodyPr wrap="square">
            <a:noAutofit/>
          </a:bodyPr>
          <a:lstStyle>
            <a:lvl1pPr>
              <a:defRPr>
                <a:noFill/>
              </a:defRPr>
            </a:lvl1pPr>
            <a:lvl2pPr>
              <a:defRPr>
                <a:noFill/>
              </a:defRPr>
            </a:lvl2pPr>
            <a:lvl3pPr>
              <a:defRPr>
                <a:noFill/>
              </a:defRPr>
            </a:lvl3pPr>
            <a:lvl4pPr>
              <a:defRPr>
                <a:noFill/>
              </a:defRPr>
            </a:lvl4pPr>
            <a:lvl5pPr>
              <a:defRPr>
                <a:noFill/>
              </a:defRPr>
            </a:lvl5pPr>
          </a:lstStyle>
          <a:p>
            <a:pPr lvl="0"/>
            <a:endParaRPr lang="en-GB"/>
          </a:p>
        </p:txBody>
      </p:sp>
      <p:sp>
        <p:nvSpPr>
          <p:cNvPr id="13" name="Espace réservé pour une image  6">
            <a:extLst>
              <a:ext uri="{FF2B5EF4-FFF2-40B4-BE49-F238E27FC236}">
                <a16:creationId xmlns:a16="http://schemas.microsoft.com/office/drawing/2014/main" id="{2D97AA51-0DB6-DB3D-CD66-C4222AE4BCDB}"/>
              </a:ext>
            </a:extLst>
          </p:cNvPr>
          <p:cNvSpPr>
            <a:spLocks noGrp="1"/>
          </p:cNvSpPr>
          <p:nvPr>
            <p:ph type="pic" sz="quarter" idx="14"/>
          </p:nvPr>
        </p:nvSpPr>
        <p:spPr>
          <a:xfrm>
            <a:off x="268289" y="5250656"/>
            <a:ext cx="1754187" cy="425450"/>
          </a:xfrm>
        </p:spPr>
        <p:txBody>
          <a:bodyPr/>
          <a:lstStyle>
            <a:lvl1pPr>
              <a:defRPr>
                <a:noFill/>
              </a:defRPr>
            </a:lvl1pPr>
          </a:lstStyle>
          <a:p>
            <a:endParaRPr lang="fr-FR"/>
          </a:p>
        </p:txBody>
      </p:sp>
      <p:sp>
        <p:nvSpPr>
          <p:cNvPr id="14" name="Title 2">
            <a:extLst>
              <a:ext uri="{FF2B5EF4-FFF2-40B4-BE49-F238E27FC236}">
                <a16:creationId xmlns:a16="http://schemas.microsoft.com/office/drawing/2014/main" id="{77A1167C-5C83-5E40-2162-3BD7E15F425F}"/>
              </a:ext>
            </a:extLst>
          </p:cNvPr>
          <p:cNvSpPr>
            <a:spLocks noGrp="1"/>
          </p:cNvSpPr>
          <p:nvPr>
            <p:ph type="title" hasCustomPrompt="1"/>
          </p:nvPr>
        </p:nvSpPr>
        <p:spPr>
          <a:xfrm>
            <a:off x="579438" y="2134998"/>
            <a:ext cx="7258276" cy="1444781"/>
          </a:xfrm>
          <a:effectLst/>
        </p:spPr>
        <p:txBody>
          <a:bodyPr lIns="0" tIns="0" rIns="0" bIns="0" anchor="b"/>
          <a:lstStyle>
            <a:lvl1pPr>
              <a:lnSpc>
                <a:spcPct val="100000"/>
              </a:lnSpc>
              <a:defRPr sz="4800" b="1" i="0" u="none" strike="noStrike">
                <a:solidFill>
                  <a:schemeClr val="bg1">
                    <a:lumMod val="100000"/>
                  </a:schemeClr>
                </a:solidFill>
                <a:latin typeface="Bahnschrift" panose="020B0502040204020203" pitchFamily="34" charset="0"/>
              </a:defRPr>
            </a:lvl1pPr>
          </a:lstStyle>
          <a:p>
            <a:r>
              <a:rPr lang="en-GB"/>
              <a:t>Click to add title</a:t>
            </a:r>
          </a:p>
        </p:txBody>
      </p:sp>
      <p:sp>
        <p:nvSpPr>
          <p:cNvPr id="15" name="Subtitle 2">
            <a:extLst>
              <a:ext uri="{FF2B5EF4-FFF2-40B4-BE49-F238E27FC236}">
                <a16:creationId xmlns:a16="http://schemas.microsoft.com/office/drawing/2014/main" id="{B023BF22-2C8D-FB7F-3A69-3311E82C6165}"/>
              </a:ext>
            </a:extLst>
          </p:cNvPr>
          <p:cNvSpPr>
            <a:spLocks noGrp="1"/>
          </p:cNvSpPr>
          <p:nvPr>
            <p:ph type="subTitle" idx="1" hasCustomPrompt="1"/>
          </p:nvPr>
        </p:nvSpPr>
        <p:spPr>
          <a:xfrm>
            <a:off x="579439" y="3579777"/>
            <a:ext cx="7258276" cy="601664"/>
          </a:xfrm>
          <a:effectLst/>
        </p:spPr>
        <p:txBody>
          <a:bodyPr anchor="b">
            <a:noAutofit/>
          </a:bodyPr>
          <a:lstStyle>
            <a:lvl1pPr marL="0" indent="0" algn="l">
              <a:spcBef>
                <a:spcPts val="0"/>
              </a:spcBef>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1pPr>
            <a:lvl2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2pPr>
            <a:lvl3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3pPr>
            <a:lvl4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4pPr>
            <a:lvl5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5pPr>
            <a:lvl6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6pPr>
            <a:lvl7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7pPr>
            <a:lvl8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8pPr>
            <a:lvl9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9pPr>
          </a:lstStyle>
          <a:p>
            <a:r>
              <a:rPr lang="en-GB"/>
              <a:t>Click to add subtitle</a:t>
            </a:r>
          </a:p>
        </p:txBody>
      </p:sp>
    </p:spTree>
    <p:custDataLst>
      <p:tags r:id="rId1"/>
    </p:custDataLst>
    <p:extLst>
      <p:ext uri="{BB962C8B-B14F-4D97-AF65-F5344CB8AC3E}">
        <p14:creationId xmlns:p14="http://schemas.microsoft.com/office/powerpoint/2010/main" val="1275318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Cover | full image | vert. logo">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D0CE144-2EB8-4051-090C-C3234A62AE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sp>
        <p:nvSpPr>
          <p:cNvPr id="2" name="Rectangle 1">
            <a:extLst>
              <a:ext uri="{FF2B5EF4-FFF2-40B4-BE49-F238E27FC236}">
                <a16:creationId xmlns:a16="http://schemas.microsoft.com/office/drawing/2014/main" id="{01060CC8-AD0B-FB8F-1D08-9FE5A3E66205}"/>
              </a:ext>
            </a:extLst>
          </p:cNvPr>
          <p:cNvSpPr/>
          <p:nvPr userDrawn="1"/>
        </p:nvSpPr>
        <p:spPr>
          <a:xfrm>
            <a:off x="0" y="0"/>
            <a:ext cx="10220446" cy="6858000"/>
          </a:xfrm>
          <a:prstGeom prst="rect">
            <a:avLst/>
          </a:prstGeom>
          <a:gradFill>
            <a:gsLst>
              <a:gs pos="0">
                <a:schemeClr val="tx1">
                  <a:alpha val="0"/>
                </a:schemeClr>
              </a:gs>
              <a:gs pos="100000">
                <a:schemeClr val="tx1">
                  <a:alpha val="6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2">
            <a:extLst>
              <a:ext uri="{FF2B5EF4-FFF2-40B4-BE49-F238E27FC236}">
                <a16:creationId xmlns:a16="http://schemas.microsoft.com/office/drawing/2014/main" id="{4B07DD49-6B8B-4BAB-A214-771FE38CC4F9}"/>
              </a:ext>
            </a:extLst>
          </p:cNvPr>
          <p:cNvSpPr>
            <a:spLocks noGrp="1"/>
          </p:cNvSpPr>
          <p:nvPr>
            <p:ph type="title" hasCustomPrompt="1"/>
          </p:nvPr>
        </p:nvSpPr>
        <p:spPr>
          <a:xfrm>
            <a:off x="579438" y="2719210"/>
            <a:ext cx="7258276" cy="1444781"/>
          </a:xfrm>
          <a:effectLst/>
        </p:spPr>
        <p:txBody>
          <a:bodyPr lIns="0" tIns="0" rIns="0" bIns="0" anchor="b"/>
          <a:lstStyle>
            <a:lvl1pPr>
              <a:lnSpc>
                <a:spcPct val="100000"/>
              </a:lnSpc>
              <a:defRPr sz="4800" b="1" i="0" u="none" strike="noStrike">
                <a:solidFill>
                  <a:schemeClr val="bg1">
                    <a:lumMod val="100000"/>
                  </a:schemeClr>
                </a:solidFill>
                <a:latin typeface="Bahnschrift" panose="020B0502040204020203" pitchFamily="34" charset="0"/>
              </a:defRPr>
            </a:lvl1pPr>
          </a:lstStyle>
          <a:p>
            <a:r>
              <a:rPr lang="en-GB"/>
              <a:t>Click to add title</a:t>
            </a:r>
          </a:p>
        </p:txBody>
      </p:sp>
      <p:sp>
        <p:nvSpPr>
          <p:cNvPr id="21" name="Subtitle 2">
            <a:extLst>
              <a:ext uri="{FF2B5EF4-FFF2-40B4-BE49-F238E27FC236}">
                <a16:creationId xmlns:a16="http://schemas.microsoft.com/office/drawing/2014/main" id="{77AB065A-9953-47DA-9A9A-A9732AF36653}"/>
              </a:ext>
            </a:extLst>
          </p:cNvPr>
          <p:cNvSpPr>
            <a:spLocks noGrp="1"/>
          </p:cNvSpPr>
          <p:nvPr>
            <p:ph type="subTitle" idx="1" hasCustomPrompt="1"/>
          </p:nvPr>
        </p:nvSpPr>
        <p:spPr>
          <a:xfrm>
            <a:off x="579439" y="4163989"/>
            <a:ext cx="7258276" cy="601664"/>
          </a:xfrm>
          <a:effectLst/>
        </p:spPr>
        <p:txBody>
          <a:bodyPr anchor="b">
            <a:noAutofit/>
          </a:bodyPr>
          <a:lstStyle>
            <a:lvl1pPr marL="0" indent="0" algn="l">
              <a:spcBef>
                <a:spcPts val="0"/>
              </a:spcBef>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1pPr>
            <a:lvl2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2pPr>
            <a:lvl3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3pPr>
            <a:lvl4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4pPr>
            <a:lvl5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5pPr>
            <a:lvl6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6pPr>
            <a:lvl7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7pPr>
            <a:lvl8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8pPr>
            <a:lvl9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9pPr>
          </a:lstStyle>
          <a:p>
            <a:r>
              <a:rPr lang="en-GB"/>
              <a:t>Click to add subtitle</a:t>
            </a:r>
          </a:p>
        </p:txBody>
      </p:sp>
      <p:sp>
        <p:nvSpPr>
          <p:cNvPr id="22" name="Espace réservé du texte 41">
            <a:extLst>
              <a:ext uri="{FF2B5EF4-FFF2-40B4-BE49-F238E27FC236}">
                <a16:creationId xmlns:a16="http://schemas.microsoft.com/office/drawing/2014/main" id="{EA47B1C4-1294-46FB-9672-4A2DD3ED9A7F}"/>
              </a:ext>
            </a:extLst>
          </p:cNvPr>
          <p:cNvSpPr>
            <a:spLocks noGrp="1"/>
          </p:cNvSpPr>
          <p:nvPr>
            <p:ph type="body" sz="quarter" idx="10" hasCustomPrompt="1"/>
          </p:nvPr>
        </p:nvSpPr>
        <p:spPr>
          <a:xfrm>
            <a:off x="579437" y="5110910"/>
            <a:ext cx="7258275" cy="474692"/>
          </a:xfrm>
          <a:effectLst/>
        </p:spPr>
        <p:txBody>
          <a:bodyPr vert="horz" lIns="0" tIns="0" rIns="0" bIns="0" rtlCol="0">
            <a:noAutofit/>
          </a:bodyPr>
          <a:lstStyle>
            <a:lvl1pPr>
              <a:defRPr lang="fr-FR" sz="1600" b="0" i="0" u="none" strike="noStrike" cap="all" baseline="0" dirty="0">
                <a:solidFill>
                  <a:schemeClr val="bg1">
                    <a:lumMod val="100000"/>
                  </a:schemeClr>
                </a:solidFill>
              </a:defRPr>
            </a:lvl1pPr>
          </a:lstStyle>
          <a:p>
            <a:pPr marL="0" lvl="0" indent="0">
              <a:buNone/>
            </a:pPr>
            <a:r>
              <a:rPr lang="en-GB"/>
              <a:t>DATE</a:t>
            </a:r>
          </a:p>
        </p:txBody>
      </p:sp>
      <p:sp>
        <p:nvSpPr>
          <p:cNvPr id="44" name="Espace réservé du texte 43">
            <a:extLst>
              <a:ext uri="{FF2B5EF4-FFF2-40B4-BE49-F238E27FC236}">
                <a16:creationId xmlns:a16="http://schemas.microsoft.com/office/drawing/2014/main" id="{3F8AA123-5CA3-054A-6142-CA0CE9197989}"/>
              </a:ext>
            </a:extLst>
          </p:cNvPr>
          <p:cNvSpPr>
            <a:spLocks noGrp="1"/>
          </p:cNvSpPr>
          <p:nvPr>
            <p:ph type="body" sz="quarter" idx="13"/>
          </p:nvPr>
        </p:nvSpPr>
        <p:spPr>
          <a:xfrm>
            <a:off x="597035" y="0"/>
            <a:ext cx="1290536" cy="1471613"/>
          </a:xfrm>
          <a:custGeom>
            <a:avLst/>
            <a:gdLst>
              <a:gd name="connsiteX0" fmla="*/ 0 w 1290536"/>
              <a:gd name="connsiteY0" fmla="*/ 0 h 1471613"/>
              <a:gd name="connsiteX1" fmla="*/ 1290536 w 1290536"/>
              <a:gd name="connsiteY1" fmla="*/ 0 h 1471613"/>
              <a:gd name="connsiteX2" fmla="*/ 1290536 w 1290536"/>
              <a:gd name="connsiteY2" fmla="*/ 826345 h 1471613"/>
              <a:gd name="connsiteX3" fmla="*/ 645268 w 1290536"/>
              <a:gd name="connsiteY3" fmla="*/ 1471613 h 1471613"/>
              <a:gd name="connsiteX4" fmla="*/ 0 w 1290536"/>
              <a:gd name="connsiteY4" fmla="*/ 826345 h 14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536" h="1471613">
                <a:moveTo>
                  <a:pt x="0" y="0"/>
                </a:moveTo>
                <a:lnTo>
                  <a:pt x="1290536" y="0"/>
                </a:lnTo>
                <a:lnTo>
                  <a:pt x="1290536" y="826345"/>
                </a:lnTo>
                <a:cubicBezTo>
                  <a:pt x="1290536" y="1182717"/>
                  <a:pt x="1001640" y="1471613"/>
                  <a:pt x="645268" y="1471613"/>
                </a:cubicBezTo>
                <a:cubicBezTo>
                  <a:pt x="288896" y="1471613"/>
                  <a:pt x="0" y="1182717"/>
                  <a:pt x="0" y="826345"/>
                </a:cubicBezTo>
                <a:close/>
              </a:path>
            </a:pathLst>
          </a:custGeom>
          <a:solidFill>
            <a:schemeClr val="bg1"/>
          </a:solidFill>
          <a:ln>
            <a:noFill/>
          </a:ln>
          <a:effectLst>
            <a:outerShdw blurRad="177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fr-FR" dirty="0">
                <a:noFill/>
                <a:latin typeface="+mn-lt"/>
                <a:cs typeface="+mn-cs"/>
              </a:defRPr>
            </a:lvl1pPr>
          </a:lstStyle>
          <a:p>
            <a:pPr marL="0" lvl="0" algn="ctr"/>
            <a:endParaRPr lang="en-GB"/>
          </a:p>
        </p:txBody>
      </p:sp>
      <p:sp>
        <p:nvSpPr>
          <p:cNvPr id="45" name="Espace réservé pour une image  7">
            <a:extLst>
              <a:ext uri="{FF2B5EF4-FFF2-40B4-BE49-F238E27FC236}">
                <a16:creationId xmlns:a16="http://schemas.microsoft.com/office/drawing/2014/main" id="{040D6E14-38B1-AB02-DFA4-155966B2E4FA}"/>
              </a:ext>
            </a:extLst>
          </p:cNvPr>
          <p:cNvSpPr>
            <a:spLocks noGrp="1"/>
          </p:cNvSpPr>
          <p:nvPr>
            <p:ph type="pic" sz="quarter" idx="14"/>
          </p:nvPr>
        </p:nvSpPr>
        <p:spPr>
          <a:xfrm>
            <a:off x="750888" y="114300"/>
            <a:ext cx="989012" cy="977900"/>
          </a:xfrm>
        </p:spPr>
        <p:txBody>
          <a:bodyPr/>
          <a:lstStyle>
            <a:lvl1pPr>
              <a:defRPr>
                <a:noFill/>
              </a:defRPr>
            </a:lvl1pPr>
          </a:lstStyle>
          <a:p>
            <a:endParaRPr lang="fr-FR"/>
          </a:p>
        </p:txBody>
      </p:sp>
      <p:pic>
        <p:nvPicPr>
          <p:cNvPr id="27" name="Graphique 26">
            <a:extLst>
              <a:ext uri="{FF2B5EF4-FFF2-40B4-BE49-F238E27FC236}">
                <a16:creationId xmlns:a16="http://schemas.microsoft.com/office/drawing/2014/main" id="{617688A8-008D-8D72-81DD-775C18FBC12D}"/>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8861" t="-3712" r="37096" b="61920"/>
          <a:stretch/>
        </p:blipFill>
        <p:spPr>
          <a:xfrm flipH="1" flipV="1">
            <a:off x="0" y="2084325"/>
            <a:ext cx="5520353" cy="4448196"/>
          </a:xfrm>
          <a:prstGeom prst="rect">
            <a:avLst/>
          </a:prstGeom>
          <a:effectLst/>
        </p:spPr>
      </p:pic>
      <p:grpSp>
        <p:nvGrpSpPr>
          <p:cNvPr id="25" name="Groupe 24">
            <a:extLst>
              <a:ext uri="{FF2B5EF4-FFF2-40B4-BE49-F238E27FC236}">
                <a16:creationId xmlns:a16="http://schemas.microsoft.com/office/drawing/2014/main" id="{EE9041D2-EC73-F19E-F0FE-A5C715DCBB24}"/>
              </a:ext>
            </a:extLst>
          </p:cNvPr>
          <p:cNvGrpSpPr/>
          <p:nvPr userDrawn="1"/>
        </p:nvGrpSpPr>
        <p:grpSpPr>
          <a:xfrm>
            <a:off x="648018" y="2002156"/>
            <a:ext cx="3164016" cy="630157"/>
            <a:chOff x="7804375" y="14663327"/>
            <a:chExt cx="7400924" cy="1473993"/>
          </a:xfrm>
        </p:grpSpPr>
        <p:grpSp>
          <p:nvGrpSpPr>
            <p:cNvPr id="26" name="Graphique 37">
              <a:extLst>
                <a:ext uri="{FF2B5EF4-FFF2-40B4-BE49-F238E27FC236}">
                  <a16:creationId xmlns:a16="http://schemas.microsoft.com/office/drawing/2014/main" id="{DB7E93EE-325A-26E4-B66A-35F72F4B3566}"/>
                </a:ext>
              </a:extLst>
            </p:cNvPr>
            <p:cNvGrpSpPr/>
            <p:nvPr/>
          </p:nvGrpSpPr>
          <p:grpSpPr>
            <a:xfrm>
              <a:off x="7804375" y="14663327"/>
              <a:ext cx="2394966" cy="1473326"/>
              <a:chOff x="7804375" y="14663327"/>
              <a:chExt cx="2394966" cy="1473326"/>
            </a:xfrm>
          </p:grpSpPr>
          <p:sp>
            <p:nvSpPr>
              <p:cNvPr id="31" name="Forme libre : forme 30">
                <a:extLst>
                  <a:ext uri="{FF2B5EF4-FFF2-40B4-BE49-F238E27FC236}">
                    <a16:creationId xmlns:a16="http://schemas.microsoft.com/office/drawing/2014/main" id="{84377B14-25A5-F73B-1354-F10FD030D68C}"/>
                  </a:ext>
                </a:extLst>
              </p:cNvPr>
              <p:cNvSpPr/>
              <p:nvPr/>
            </p:nvSpPr>
            <p:spPr>
              <a:xfrm>
                <a:off x="8464266" y="14990796"/>
                <a:ext cx="1206016" cy="1137570"/>
              </a:xfrm>
              <a:custGeom>
                <a:avLst/>
                <a:gdLst>
                  <a:gd name="connsiteX0" fmla="*/ 221075 w 1206016"/>
                  <a:gd name="connsiteY0" fmla="*/ 0 h 1137570"/>
                  <a:gd name="connsiteX1" fmla="*/ 0 w 1206016"/>
                  <a:gd name="connsiteY1" fmla="*/ 1137571 h 1137570"/>
                  <a:gd name="connsiteX2" fmla="*/ 467678 w 1206016"/>
                  <a:gd name="connsiteY2" fmla="*/ 1137571 h 1137570"/>
                  <a:gd name="connsiteX3" fmla="*/ 1192530 w 1206016"/>
                  <a:gd name="connsiteY3" fmla="*/ 536258 h 1137570"/>
                  <a:gd name="connsiteX4" fmla="*/ 792290 w 1206016"/>
                  <a:gd name="connsiteY4" fmla="*/ 95 h 1137570"/>
                  <a:gd name="connsiteX5" fmla="*/ 221075 w 1206016"/>
                  <a:gd name="connsiteY5" fmla="*/ 95 h 1137570"/>
                  <a:gd name="connsiteX6" fmla="*/ 452723 w 1206016"/>
                  <a:gd name="connsiteY6" fmla="*/ 96869 h 1137570"/>
                  <a:gd name="connsiteX7" fmla="*/ 616458 w 1206016"/>
                  <a:gd name="connsiteY7" fmla="*/ 96869 h 1137570"/>
                  <a:gd name="connsiteX8" fmla="*/ 915638 w 1206016"/>
                  <a:gd name="connsiteY8" fmla="*/ 534543 h 1137570"/>
                  <a:gd name="connsiteX9" fmla="*/ 411290 w 1206016"/>
                  <a:gd name="connsiteY9" fmla="*/ 1040606 h 1137570"/>
                  <a:gd name="connsiteX10" fmla="*/ 269367 w 1206016"/>
                  <a:gd name="connsiteY10" fmla="*/ 1040606 h 1137570"/>
                  <a:gd name="connsiteX11" fmla="*/ 452723 w 1206016"/>
                  <a:gd name="connsiteY11" fmla="*/ 96774 h 11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016" h="1137570">
                    <a:moveTo>
                      <a:pt x="221075" y="0"/>
                    </a:moveTo>
                    <a:lnTo>
                      <a:pt x="0" y="1137571"/>
                    </a:lnTo>
                    <a:lnTo>
                      <a:pt x="467678" y="1137571"/>
                    </a:lnTo>
                    <a:cubicBezTo>
                      <a:pt x="810101" y="1137571"/>
                      <a:pt x="1119188" y="913733"/>
                      <a:pt x="1192530" y="536258"/>
                    </a:cubicBezTo>
                    <a:cubicBezTo>
                      <a:pt x="1245775" y="262318"/>
                      <a:pt x="1147191" y="13430"/>
                      <a:pt x="792290" y="95"/>
                    </a:cubicBezTo>
                    <a:lnTo>
                      <a:pt x="221075" y="95"/>
                    </a:lnTo>
                    <a:close/>
                    <a:moveTo>
                      <a:pt x="452723" y="96869"/>
                    </a:moveTo>
                    <a:lnTo>
                      <a:pt x="616458" y="96869"/>
                    </a:lnTo>
                    <a:cubicBezTo>
                      <a:pt x="851916" y="96869"/>
                      <a:pt x="976598" y="220504"/>
                      <a:pt x="915638" y="534543"/>
                    </a:cubicBezTo>
                    <a:cubicBezTo>
                      <a:pt x="839629" y="925354"/>
                      <a:pt x="641795" y="1040606"/>
                      <a:pt x="411290" y="1040606"/>
                    </a:cubicBezTo>
                    <a:lnTo>
                      <a:pt x="269367" y="1040606"/>
                    </a:lnTo>
                    <a:lnTo>
                      <a:pt x="452723" y="96774"/>
                    </a:lnTo>
                    <a:close/>
                  </a:path>
                </a:pathLst>
              </a:custGeom>
              <a:solidFill>
                <a:srgbClr val="FFFFFF"/>
              </a:solidFill>
              <a:ln w="9525"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F0B4329C-74BF-A8DB-54E5-968CC1A19D23}"/>
                  </a:ext>
                </a:extLst>
              </p:cNvPr>
              <p:cNvSpPr/>
              <p:nvPr/>
            </p:nvSpPr>
            <p:spPr>
              <a:xfrm>
                <a:off x="7804375" y="14663327"/>
                <a:ext cx="2394966" cy="1136017"/>
              </a:xfrm>
              <a:custGeom>
                <a:avLst/>
                <a:gdLst>
                  <a:gd name="connsiteX0" fmla="*/ 1852232 w 2394966"/>
                  <a:gd name="connsiteY0" fmla="*/ 299752 h 1136017"/>
                  <a:gd name="connsiteX1" fmla="*/ 1816132 w 2394966"/>
                  <a:gd name="connsiteY1" fmla="*/ 148781 h 1136017"/>
                  <a:gd name="connsiteX2" fmla="*/ 2265426 w 2394966"/>
                  <a:gd name="connsiteY2" fmla="*/ 0 h 1136017"/>
                  <a:gd name="connsiteX3" fmla="*/ 2394966 w 2394966"/>
                  <a:gd name="connsiteY3" fmla="*/ 451961 h 1136017"/>
                  <a:gd name="connsiteX4" fmla="*/ 2237804 w 2394966"/>
                  <a:gd name="connsiteY4" fmla="*/ 487775 h 1136017"/>
                  <a:gd name="connsiteX5" fmla="*/ 2207514 w 2394966"/>
                  <a:gd name="connsiteY5" fmla="*/ 303086 h 1136017"/>
                  <a:gd name="connsiteX6" fmla="*/ 0 w 2394966"/>
                  <a:gd name="connsiteY6" fmla="*/ 1074801 h 1136017"/>
                  <a:gd name="connsiteX7" fmla="*/ 17812 w 2394966"/>
                  <a:gd name="connsiteY7" fmla="*/ 1033272 h 1136017"/>
                  <a:gd name="connsiteX8" fmla="*/ 2028349 w 2394966"/>
                  <a:gd name="connsiteY8" fmla="*/ 231458 h 1136017"/>
                  <a:gd name="connsiteX9" fmla="*/ 1852232 w 2394966"/>
                  <a:gd name="connsiteY9" fmla="*/ 299752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4966" h="1136017">
                    <a:moveTo>
                      <a:pt x="1852232" y="299752"/>
                    </a:moveTo>
                    <a:cubicBezTo>
                      <a:pt x="1851946" y="217742"/>
                      <a:pt x="1838611" y="205264"/>
                      <a:pt x="1816132" y="148781"/>
                    </a:cubicBezTo>
                    <a:lnTo>
                      <a:pt x="2265426" y="0"/>
                    </a:lnTo>
                    <a:lnTo>
                      <a:pt x="2394966" y="451961"/>
                    </a:lnTo>
                    <a:cubicBezTo>
                      <a:pt x="2348103" y="449199"/>
                      <a:pt x="2298478" y="454724"/>
                      <a:pt x="2237804" y="487775"/>
                    </a:cubicBezTo>
                    <a:lnTo>
                      <a:pt x="2207514" y="303086"/>
                    </a:lnTo>
                    <a:cubicBezTo>
                      <a:pt x="2042160" y="609124"/>
                      <a:pt x="1223677" y="1353217"/>
                      <a:pt x="0" y="1074801"/>
                    </a:cubicBezTo>
                    <a:cubicBezTo>
                      <a:pt x="7906" y="1068038"/>
                      <a:pt x="14002" y="1043654"/>
                      <a:pt x="17812" y="1033272"/>
                    </a:cubicBezTo>
                    <a:cubicBezTo>
                      <a:pt x="1146429" y="1185005"/>
                      <a:pt x="1915478" y="481679"/>
                      <a:pt x="2028349" y="231458"/>
                    </a:cubicBezTo>
                    <a:lnTo>
                      <a:pt x="1852232" y="299752"/>
                    </a:lnTo>
                    <a:close/>
                  </a:path>
                </a:pathLst>
              </a:custGeom>
              <a:solidFill>
                <a:srgbClr val="E33328"/>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3A1002A5-CE7E-D613-E5BF-82AAD0DB3DC5}"/>
                  </a:ext>
                </a:extLst>
              </p:cNvPr>
              <p:cNvSpPr/>
              <p:nvPr/>
            </p:nvSpPr>
            <p:spPr>
              <a:xfrm>
                <a:off x="8045167" y="14990796"/>
                <a:ext cx="473297" cy="1145857"/>
              </a:xfrm>
              <a:custGeom>
                <a:avLst/>
                <a:gdLst>
                  <a:gd name="connsiteX0" fmla="*/ 95 w 473297"/>
                  <a:gd name="connsiteY0" fmla="*/ 1145857 h 1145857"/>
                  <a:gd name="connsiteX1" fmla="*/ 126968 w 473297"/>
                  <a:gd name="connsiteY1" fmla="*/ 1137571 h 1145857"/>
                  <a:gd name="connsiteX2" fmla="*/ 250603 w 473297"/>
                  <a:gd name="connsiteY2" fmla="*/ 1145857 h 1145857"/>
                  <a:gd name="connsiteX3" fmla="*/ 473297 w 473297"/>
                  <a:gd name="connsiteY3" fmla="*/ 0 h 1145857"/>
                  <a:gd name="connsiteX4" fmla="*/ 346424 w 473297"/>
                  <a:gd name="connsiteY4" fmla="*/ 8382 h 1145857"/>
                  <a:gd name="connsiteX5" fmla="*/ 222790 w 473297"/>
                  <a:gd name="connsiteY5" fmla="*/ 0 h 1145857"/>
                  <a:gd name="connsiteX6" fmla="*/ 0 w 473297"/>
                  <a:gd name="connsiteY6" fmla="*/ 1145857 h 11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297" h="1145857">
                    <a:moveTo>
                      <a:pt x="95" y="1145857"/>
                    </a:moveTo>
                    <a:cubicBezTo>
                      <a:pt x="42481" y="1142524"/>
                      <a:pt x="85249" y="1137571"/>
                      <a:pt x="126968" y="1137571"/>
                    </a:cubicBezTo>
                    <a:cubicBezTo>
                      <a:pt x="168688" y="1137571"/>
                      <a:pt x="209550" y="1142619"/>
                      <a:pt x="250603" y="1145857"/>
                    </a:cubicBezTo>
                    <a:lnTo>
                      <a:pt x="473297" y="0"/>
                    </a:lnTo>
                    <a:cubicBezTo>
                      <a:pt x="430911" y="3239"/>
                      <a:pt x="388144" y="8382"/>
                      <a:pt x="346424" y="8382"/>
                    </a:cubicBezTo>
                    <a:cubicBezTo>
                      <a:pt x="304705" y="8382"/>
                      <a:pt x="263843" y="3334"/>
                      <a:pt x="222790" y="0"/>
                    </a:cubicBezTo>
                    <a:lnTo>
                      <a:pt x="0" y="1145857"/>
                    </a:lnTo>
                    <a:close/>
                  </a:path>
                </a:pathLst>
              </a:custGeom>
              <a:solidFill>
                <a:srgbClr val="FFFFFF"/>
              </a:solidFill>
              <a:ln w="9525" cap="flat">
                <a:noFill/>
                <a:prstDash val="solid"/>
                <a:miter/>
              </a:ln>
            </p:spPr>
            <p:txBody>
              <a:bodyPr rtlCol="0" anchor="ctr"/>
              <a:lstStyle/>
              <a:p>
                <a:endParaRPr lang="fr-FR"/>
              </a:p>
            </p:txBody>
          </p:sp>
        </p:grpSp>
        <p:sp>
          <p:nvSpPr>
            <p:cNvPr id="30" name="Forme libre : forme 29">
              <a:extLst>
                <a:ext uri="{FF2B5EF4-FFF2-40B4-BE49-F238E27FC236}">
                  <a16:creationId xmlns:a16="http://schemas.microsoft.com/office/drawing/2014/main" id="{908483F9-4D31-B417-E46F-597396F45B6F}"/>
                </a:ext>
              </a:extLst>
            </p:cNvPr>
            <p:cNvSpPr/>
            <p:nvPr/>
          </p:nvSpPr>
          <p:spPr>
            <a:xfrm>
              <a:off x="9751570" y="15324933"/>
              <a:ext cx="5453729" cy="812387"/>
            </a:xfrm>
            <a:custGeom>
              <a:avLst/>
              <a:gdLst>
                <a:gd name="connsiteX0" fmla="*/ 5395722 w 5453729"/>
                <a:gd name="connsiteY0" fmla="*/ 166592 h 812387"/>
                <a:gd name="connsiteX1" fmla="*/ 5453730 w 5453729"/>
                <a:gd name="connsiteY1" fmla="*/ 54388 h 812387"/>
                <a:gd name="connsiteX2" fmla="*/ 5285328 w 5453729"/>
                <a:gd name="connsiteY2" fmla="*/ 0 h 812387"/>
                <a:gd name="connsiteX3" fmla="*/ 4977384 w 5453729"/>
                <a:gd name="connsiteY3" fmla="*/ 237839 h 812387"/>
                <a:gd name="connsiteX4" fmla="*/ 5239417 w 5453729"/>
                <a:gd name="connsiteY4" fmla="*/ 626459 h 812387"/>
                <a:gd name="connsiteX5" fmla="*/ 5083969 w 5453729"/>
                <a:gd name="connsiteY5" fmla="*/ 744188 h 812387"/>
                <a:gd name="connsiteX6" fmla="*/ 4951953 w 5453729"/>
                <a:gd name="connsiteY6" fmla="*/ 619601 h 812387"/>
                <a:gd name="connsiteX7" fmla="*/ 4930331 w 5453729"/>
                <a:gd name="connsiteY7" fmla="*/ 619601 h 812387"/>
                <a:gd name="connsiteX8" fmla="*/ 4869561 w 5453729"/>
                <a:gd name="connsiteY8" fmla="*/ 763429 h 812387"/>
                <a:gd name="connsiteX9" fmla="*/ 5042535 w 5453729"/>
                <a:gd name="connsiteY9" fmla="*/ 812197 h 812387"/>
                <a:gd name="connsiteX10" fmla="*/ 5391055 w 5453729"/>
                <a:gd name="connsiteY10" fmla="*/ 562928 h 812387"/>
                <a:gd name="connsiteX11" fmla="*/ 5121307 w 5453729"/>
                <a:gd name="connsiteY11" fmla="*/ 178975 h 812387"/>
                <a:gd name="connsiteX12" fmla="*/ 5267516 w 5453729"/>
                <a:gd name="connsiteY12" fmla="*/ 67913 h 812387"/>
                <a:gd name="connsiteX13" fmla="*/ 5378577 w 5453729"/>
                <a:gd name="connsiteY13" fmla="*/ 166592 h 812387"/>
                <a:gd name="connsiteX14" fmla="*/ 5395627 w 5453729"/>
                <a:gd name="connsiteY14" fmla="*/ 166592 h 812387"/>
                <a:gd name="connsiteX15" fmla="*/ 4776692 w 5453729"/>
                <a:gd name="connsiteY15" fmla="*/ 659320 h 812387"/>
                <a:gd name="connsiteX16" fmla="*/ 4557427 w 5453729"/>
                <a:gd name="connsiteY16" fmla="*/ 744284 h 812387"/>
                <a:gd name="connsiteX17" fmla="*/ 4351878 w 5453729"/>
                <a:gd name="connsiteY17" fmla="*/ 414719 h 812387"/>
                <a:gd name="connsiteX18" fmla="*/ 4683157 w 5453729"/>
                <a:gd name="connsiteY18" fmla="*/ 68008 h 812387"/>
                <a:gd name="connsiteX19" fmla="*/ 4850987 w 5453729"/>
                <a:gd name="connsiteY19" fmla="*/ 172307 h 812387"/>
                <a:gd name="connsiteX20" fmla="*/ 4866799 w 5453729"/>
                <a:gd name="connsiteY20" fmla="*/ 172307 h 812387"/>
                <a:gd name="connsiteX21" fmla="*/ 4915567 w 5453729"/>
                <a:gd name="connsiteY21" fmla="*/ 55626 h 812387"/>
                <a:gd name="connsiteX22" fmla="*/ 4695254 w 5453729"/>
                <a:gd name="connsiteY22" fmla="*/ 191 h 812387"/>
                <a:gd name="connsiteX23" fmla="*/ 4160806 w 5453729"/>
                <a:gd name="connsiteY23" fmla="*/ 430625 h 812387"/>
                <a:gd name="connsiteX24" fmla="*/ 4512469 w 5453729"/>
                <a:gd name="connsiteY24" fmla="*/ 812387 h 812387"/>
                <a:gd name="connsiteX25" fmla="*/ 4746212 w 5453729"/>
                <a:gd name="connsiteY25" fmla="*/ 763619 h 812387"/>
                <a:gd name="connsiteX26" fmla="*/ 4790028 w 5453729"/>
                <a:gd name="connsiteY26" fmla="*/ 666178 h 812387"/>
                <a:gd name="connsiteX27" fmla="*/ 4776692 w 5453729"/>
                <a:gd name="connsiteY27" fmla="*/ 659416 h 812387"/>
                <a:gd name="connsiteX28" fmla="*/ 3802571 w 5453729"/>
                <a:gd name="connsiteY28" fmla="*/ 797433 h 812387"/>
                <a:gd name="connsiteX29" fmla="*/ 3888677 w 5453729"/>
                <a:gd name="connsiteY29" fmla="*/ 791813 h 812387"/>
                <a:gd name="connsiteX30" fmla="*/ 3972497 w 5453729"/>
                <a:gd name="connsiteY30" fmla="*/ 797433 h 812387"/>
                <a:gd name="connsiteX31" fmla="*/ 4123468 w 5453729"/>
                <a:gd name="connsiteY31" fmla="*/ 20383 h 812387"/>
                <a:gd name="connsiteX32" fmla="*/ 4037457 w 5453729"/>
                <a:gd name="connsiteY32" fmla="*/ 26003 h 812387"/>
                <a:gd name="connsiteX33" fmla="*/ 3953542 w 5453729"/>
                <a:gd name="connsiteY33" fmla="*/ 20383 h 812387"/>
                <a:gd name="connsiteX34" fmla="*/ 3802476 w 5453729"/>
                <a:gd name="connsiteY34" fmla="*/ 797433 h 812387"/>
                <a:gd name="connsiteX35" fmla="*/ 3625120 w 5453729"/>
                <a:gd name="connsiteY35" fmla="*/ 100775 h 812387"/>
                <a:gd name="connsiteX36" fmla="*/ 3824764 w 5453729"/>
                <a:gd name="connsiteY36" fmla="*/ 116586 h 812387"/>
                <a:gd name="connsiteX37" fmla="*/ 3828574 w 5453729"/>
                <a:gd name="connsiteY37" fmla="*/ 67818 h 812387"/>
                <a:gd name="connsiteX38" fmla="*/ 3843528 w 5453729"/>
                <a:gd name="connsiteY38" fmla="*/ 20288 h 812387"/>
                <a:gd name="connsiteX39" fmla="*/ 3260122 w 5453729"/>
                <a:gd name="connsiteY39" fmla="*/ 20288 h 812387"/>
                <a:gd name="connsiteX40" fmla="*/ 3256503 w 5453729"/>
                <a:gd name="connsiteY40" fmla="*/ 67818 h 812387"/>
                <a:gd name="connsiteX41" fmla="*/ 3241358 w 5453729"/>
                <a:gd name="connsiteY41" fmla="*/ 116586 h 812387"/>
                <a:gd name="connsiteX42" fmla="*/ 3455194 w 5453729"/>
                <a:gd name="connsiteY42" fmla="*/ 100775 h 812387"/>
                <a:gd name="connsiteX43" fmla="*/ 3319749 w 5453729"/>
                <a:gd name="connsiteY43" fmla="*/ 797433 h 812387"/>
                <a:gd name="connsiteX44" fmla="*/ 3405759 w 5453729"/>
                <a:gd name="connsiteY44" fmla="*/ 791813 h 812387"/>
                <a:gd name="connsiteX45" fmla="*/ 3489674 w 5453729"/>
                <a:gd name="connsiteY45" fmla="*/ 797433 h 812387"/>
                <a:gd name="connsiteX46" fmla="*/ 3625025 w 5453729"/>
                <a:gd name="connsiteY46" fmla="*/ 100775 h 812387"/>
                <a:gd name="connsiteX47" fmla="*/ 3116676 w 5453729"/>
                <a:gd name="connsiteY47" fmla="*/ 166592 h 812387"/>
                <a:gd name="connsiteX48" fmla="*/ 3174778 w 5453729"/>
                <a:gd name="connsiteY48" fmla="*/ 54388 h 812387"/>
                <a:gd name="connsiteX49" fmla="*/ 3006376 w 5453729"/>
                <a:gd name="connsiteY49" fmla="*/ 0 h 812387"/>
                <a:gd name="connsiteX50" fmla="*/ 2698433 w 5453729"/>
                <a:gd name="connsiteY50" fmla="*/ 237839 h 812387"/>
                <a:gd name="connsiteX51" fmla="*/ 2960561 w 5453729"/>
                <a:gd name="connsiteY51" fmla="*/ 626459 h 812387"/>
                <a:gd name="connsiteX52" fmla="*/ 2805113 w 5453729"/>
                <a:gd name="connsiteY52" fmla="*/ 744188 h 812387"/>
                <a:gd name="connsiteX53" fmla="*/ 2673001 w 5453729"/>
                <a:gd name="connsiteY53" fmla="*/ 619601 h 812387"/>
                <a:gd name="connsiteX54" fmla="*/ 2651379 w 5453729"/>
                <a:gd name="connsiteY54" fmla="*/ 619601 h 812387"/>
                <a:gd name="connsiteX55" fmla="*/ 2590610 w 5453729"/>
                <a:gd name="connsiteY55" fmla="*/ 763429 h 812387"/>
                <a:gd name="connsiteX56" fmla="*/ 2763584 w 5453729"/>
                <a:gd name="connsiteY56" fmla="*/ 812197 h 812387"/>
                <a:gd name="connsiteX57" fmla="*/ 3112199 w 5453729"/>
                <a:gd name="connsiteY57" fmla="*/ 562928 h 812387"/>
                <a:gd name="connsiteX58" fmla="*/ 2842546 w 5453729"/>
                <a:gd name="connsiteY58" fmla="*/ 178975 h 812387"/>
                <a:gd name="connsiteX59" fmla="*/ 2988660 w 5453729"/>
                <a:gd name="connsiteY59" fmla="*/ 67913 h 812387"/>
                <a:gd name="connsiteX60" fmla="*/ 3099816 w 5453729"/>
                <a:gd name="connsiteY60" fmla="*/ 166592 h 812387"/>
                <a:gd name="connsiteX61" fmla="*/ 3116771 w 5453729"/>
                <a:gd name="connsiteY61" fmla="*/ 166592 h 812387"/>
                <a:gd name="connsiteX62" fmla="*/ 2287238 w 5453729"/>
                <a:gd name="connsiteY62" fmla="*/ 797433 h 812387"/>
                <a:gd name="connsiteX63" fmla="*/ 2373345 w 5453729"/>
                <a:gd name="connsiteY63" fmla="*/ 791813 h 812387"/>
                <a:gd name="connsiteX64" fmla="*/ 2457164 w 5453729"/>
                <a:gd name="connsiteY64" fmla="*/ 797433 h 812387"/>
                <a:gd name="connsiteX65" fmla="*/ 2608231 w 5453729"/>
                <a:gd name="connsiteY65" fmla="*/ 20383 h 812387"/>
                <a:gd name="connsiteX66" fmla="*/ 2522220 w 5453729"/>
                <a:gd name="connsiteY66" fmla="*/ 26003 h 812387"/>
                <a:gd name="connsiteX67" fmla="*/ 2438305 w 5453729"/>
                <a:gd name="connsiteY67" fmla="*/ 20383 h 812387"/>
                <a:gd name="connsiteX68" fmla="*/ 2287238 w 5453729"/>
                <a:gd name="connsiteY68" fmla="*/ 797433 h 812387"/>
                <a:gd name="connsiteX69" fmla="*/ 2206086 w 5453729"/>
                <a:gd name="connsiteY69" fmla="*/ 447485 h 812387"/>
                <a:gd name="connsiteX70" fmla="*/ 2120075 w 5453729"/>
                <a:gd name="connsiteY70" fmla="*/ 453104 h 812387"/>
                <a:gd name="connsiteX71" fmla="*/ 2036255 w 5453729"/>
                <a:gd name="connsiteY71" fmla="*/ 447485 h 812387"/>
                <a:gd name="connsiteX72" fmla="*/ 1984820 w 5453729"/>
                <a:gd name="connsiteY72" fmla="*/ 712470 h 812387"/>
                <a:gd name="connsiteX73" fmla="*/ 1853946 w 5453729"/>
                <a:gd name="connsiteY73" fmla="*/ 744188 h 812387"/>
                <a:gd name="connsiteX74" fmla="*/ 1643348 w 5453729"/>
                <a:gd name="connsiteY74" fmla="*/ 429292 h 812387"/>
                <a:gd name="connsiteX75" fmla="*/ 1995678 w 5453729"/>
                <a:gd name="connsiteY75" fmla="*/ 67913 h 812387"/>
                <a:gd name="connsiteX76" fmla="*/ 2196370 w 5453729"/>
                <a:gd name="connsiteY76" fmla="*/ 183452 h 812387"/>
                <a:gd name="connsiteX77" fmla="*/ 2212181 w 5453729"/>
                <a:gd name="connsiteY77" fmla="*/ 183452 h 812387"/>
                <a:gd name="connsiteX78" fmla="*/ 2266188 w 5453729"/>
                <a:gd name="connsiteY78" fmla="*/ 69056 h 812387"/>
                <a:gd name="connsiteX79" fmla="*/ 2006632 w 5453729"/>
                <a:gd name="connsiteY79" fmla="*/ 0 h 812387"/>
                <a:gd name="connsiteX80" fmla="*/ 1455992 w 5453729"/>
                <a:gd name="connsiteY80" fmla="*/ 425863 h 812387"/>
                <a:gd name="connsiteX81" fmla="*/ 1832896 w 5453729"/>
                <a:gd name="connsiteY81" fmla="*/ 812197 h 812387"/>
                <a:gd name="connsiteX82" fmla="*/ 2145316 w 5453729"/>
                <a:gd name="connsiteY82" fmla="*/ 761238 h 812387"/>
                <a:gd name="connsiteX83" fmla="*/ 2206276 w 5453729"/>
                <a:gd name="connsiteY83" fmla="*/ 447485 h 812387"/>
                <a:gd name="connsiteX84" fmla="*/ 1022033 w 5453729"/>
                <a:gd name="connsiteY84" fmla="*/ 67913 h 812387"/>
                <a:gd name="connsiteX85" fmla="*/ 1198817 w 5453729"/>
                <a:gd name="connsiteY85" fmla="*/ 381762 h 812387"/>
                <a:gd name="connsiteX86" fmla="*/ 875824 w 5453729"/>
                <a:gd name="connsiteY86" fmla="*/ 744188 h 812387"/>
                <a:gd name="connsiteX87" fmla="*/ 697992 w 5453729"/>
                <a:gd name="connsiteY87" fmla="*/ 440627 h 812387"/>
                <a:gd name="connsiteX88" fmla="*/ 1021937 w 5453729"/>
                <a:gd name="connsiteY88" fmla="*/ 67913 h 812387"/>
                <a:gd name="connsiteX89" fmla="*/ 1382649 w 5453729"/>
                <a:gd name="connsiteY89" fmla="*/ 403193 h 812387"/>
                <a:gd name="connsiteX90" fmla="*/ 1041940 w 5453729"/>
                <a:gd name="connsiteY90" fmla="*/ 0 h 812387"/>
                <a:gd name="connsiteX91" fmla="*/ 516350 w 5453729"/>
                <a:gd name="connsiteY91" fmla="*/ 407765 h 812387"/>
                <a:gd name="connsiteX92" fmla="*/ 856964 w 5453729"/>
                <a:gd name="connsiteY92" fmla="*/ 812197 h 812387"/>
                <a:gd name="connsiteX93" fmla="*/ 1382744 w 5453729"/>
                <a:gd name="connsiteY93" fmla="*/ 403289 h 812387"/>
                <a:gd name="connsiteX94" fmla="*/ 319850 w 5453729"/>
                <a:gd name="connsiteY94" fmla="*/ 20479 h 812387"/>
                <a:gd name="connsiteX95" fmla="*/ 233839 w 5453729"/>
                <a:gd name="connsiteY95" fmla="*/ 26098 h 812387"/>
                <a:gd name="connsiteX96" fmla="*/ 149924 w 5453729"/>
                <a:gd name="connsiteY96" fmla="*/ 20479 h 812387"/>
                <a:gd name="connsiteX97" fmla="*/ 0 w 5453729"/>
                <a:gd name="connsiteY97" fmla="*/ 791909 h 812387"/>
                <a:gd name="connsiteX98" fmla="*/ 429292 w 5453729"/>
                <a:gd name="connsiteY98" fmla="*/ 791909 h 812387"/>
                <a:gd name="connsiteX99" fmla="*/ 433197 w 5453729"/>
                <a:gd name="connsiteY99" fmla="*/ 743236 h 812387"/>
                <a:gd name="connsiteX100" fmla="*/ 448342 w 5453729"/>
                <a:gd name="connsiteY100" fmla="*/ 694468 h 812387"/>
                <a:gd name="connsiteX101" fmla="*/ 185833 w 5453729"/>
                <a:gd name="connsiteY101" fmla="*/ 710279 h 812387"/>
                <a:gd name="connsiteX102" fmla="*/ 319945 w 5453729"/>
                <a:gd name="connsiteY102" fmla="*/ 20479 h 81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453729" h="812387">
                  <a:moveTo>
                    <a:pt x="5395722" y="166592"/>
                  </a:moveTo>
                  <a:cubicBezTo>
                    <a:pt x="5414487" y="128016"/>
                    <a:pt x="5433156" y="90583"/>
                    <a:pt x="5453730" y="54388"/>
                  </a:cubicBezTo>
                  <a:cubicBezTo>
                    <a:pt x="5433537" y="30575"/>
                    <a:pt x="5366862" y="0"/>
                    <a:pt x="5285328" y="0"/>
                  </a:cubicBezTo>
                  <a:cubicBezTo>
                    <a:pt x="5113115" y="0"/>
                    <a:pt x="5002816" y="107633"/>
                    <a:pt x="4977384" y="237839"/>
                  </a:cubicBezTo>
                  <a:cubicBezTo>
                    <a:pt x="4924330" y="510826"/>
                    <a:pt x="5274660" y="445198"/>
                    <a:pt x="5239417" y="626459"/>
                  </a:cubicBezTo>
                  <a:cubicBezTo>
                    <a:pt x="5224272" y="704564"/>
                    <a:pt x="5154264" y="744188"/>
                    <a:pt x="5083969" y="744188"/>
                  </a:cubicBezTo>
                  <a:cubicBezTo>
                    <a:pt x="5005864" y="744188"/>
                    <a:pt x="4953667" y="697802"/>
                    <a:pt x="4951953" y="619601"/>
                  </a:cubicBezTo>
                  <a:lnTo>
                    <a:pt x="4930331" y="619601"/>
                  </a:lnTo>
                  <a:cubicBezTo>
                    <a:pt x="4914138" y="668274"/>
                    <a:pt x="4892421" y="715899"/>
                    <a:pt x="4869561" y="763429"/>
                  </a:cubicBezTo>
                  <a:cubicBezTo>
                    <a:pt x="4916234" y="797433"/>
                    <a:pt x="4980147" y="812197"/>
                    <a:pt x="5042535" y="812197"/>
                  </a:cubicBezTo>
                  <a:cubicBezTo>
                    <a:pt x="5217986" y="812197"/>
                    <a:pt x="5362956" y="707993"/>
                    <a:pt x="5391055" y="562928"/>
                  </a:cubicBezTo>
                  <a:cubicBezTo>
                    <a:pt x="5441537" y="303562"/>
                    <a:pt x="5091589" y="331851"/>
                    <a:pt x="5121307" y="178975"/>
                  </a:cubicBezTo>
                  <a:cubicBezTo>
                    <a:pt x="5133880" y="114395"/>
                    <a:pt x="5177981" y="67913"/>
                    <a:pt x="5267516" y="67913"/>
                  </a:cubicBezTo>
                  <a:cubicBezTo>
                    <a:pt x="5332095" y="67913"/>
                    <a:pt x="5367624" y="106490"/>
                    <a:pt x="5378577" y="166592"/>
                  </a:cubicBezTo>
                  <a:lnTo>
                    <a:pt x="5395627" y="166592"/>
                  </a:lnTo>
                  <a:close/>
                  <a:moveTo>
                    <a:pt x="4776692" y="659320"/>
                  </a:moveTo>
                  <a:cubicBezTo>
                    <a:pt x="4716209" y="707993"/>
                    <a:pt x="4627627" y="744284"/>
                    <a:pt x="4557427" y="744284"/>
                  </a:cubicBezTo>
                  <a:cubicBezTo>
                    <a:pt x="4382929" y="744284"/>
                    <a:pt x="4314254" y="608362"/>
                    <a:pt x="4351878" y="414719"/>
                  </a:cubicBezTo>
                  <a:cubicBezTo>
                    <a:pt x="4384262" y="248126"/>
                    <a:pt x="4495133" y="68008"/>
                    <a:pt x="4683157" y="68008"/>
                  </a:cubicBezTo>
                  <a:cubicBezTo>
                    <a:pt x="4756785" y="68008"/>
                    <a:pt x="4820889" y="111157"/>
                    <a:pt x="4850987" y="172307"/>
                  </a:cubicBezTo>
                  <a:lnTo>
                    <a:pt x="4866799" y="172307"/>
                  </a:lnTo>
                  <a:cubicBezTo>
                    <a:pt x="4883659" y="132779"/>
                    <a:pt x="4897851" y="94202"/>
                    <a:pt x="4915567" y="55626"/>
                  </a:cubicBezTo>
                  <a:cubicBezTo>
                    <a:pt x="4856893" y="19431"/>
                    <a:pt x="4770025" y="191"/>
                    <a:pt x="4695254" y="191"/>
                  </a:cubicBezTo>
                  <a:cubicBezTo>
                    <a:pt x="4448271" y="191"/>
                    <a:pt x="4218147" y="134874"/>
                    <a:pt x="4160806" y="430625"/>
                  </a:cubicBezTo>
                  <a:cubicBezTo>
                    <a:pt x="4115562" y="662845"/>
                    <a:pt x="4270058" y="812387"/>
                    <a:pt x="4512469" y="812387"/>
                  </a:cubicBezTo>
                  <a:cubicBezTo>
                    <a:pt x="4588384" y="812387"/>
                    <a:pt x="4671441" y="798862"/>
                    <a:pt x="4746212" y="763619"/>
                  </a:cubicBezTo>
                  <a:lnTo>
                    <a:pt x="4790028" y="666178"/>
                  </a:lnTo>
                  <a:lnTo>
                    <a:pt x="4776692" y="659416"/>
                  </a:lnTo>
                  <a:close/>
                  <a:moveTo>
                    <a:pt x="3802571" y="797433"/>
                  </a:moveTo>
                  <a:cubicBezTo>
                    <a:pt x="3831336" y="795147"/>
                    <a:pt x="3860387" y="791813"/>
                    <a:pt x="3888677" y="791813"/>
                  </a:cubicBezTo>
                  <a:cubicBezTo>
                    <a:pt x="3916966" y="791813"/>
                    <a:pt x="3944684" y="795147"/>
                    <a:pt x="3972497" y="797433"/>
                  </a:cubicBezTo>
                  <a:lnTo>
                    <a:pt x="4123468" y="20383"/>
                  </a:lnTo>
                  <a:cubicBezTo>
                    <a:pt x="4094798" y="22574"/>
                    <a:pt x="4065747" y="26003"/>
                    <a:pt x="4037457" y="26003"/>
                  </a:cubicBezTo>
                  <a:cubicBezTo>
                    <a:pt x="4009168" y="26003"/>
                    <a:pt x="3981450" y="22574"/>
                    <a:pt x="3953542" y="20383"/>
                  </a:cubicBezTo>
                  <a:lnTo>
                    <a:pt x="3802476" y="797433"/>
                  </a:lnTo>
                  <a:close/>
                  <a:moveTo>
                    <a:pt x="3625120" y="100775"/>
                  </a:moveTo>
                  <a:cubicBezTo>
                    <a:pt x="3694176" y="100775"/>
                    <a:pt x="3759518" y="108680"/>
                    <a:pt x="3824764" y="116586"/>
                  </a:cubicBezTo>
                  <a:cubicBezTo>
                    <a:pt x="3825526" y="100775"/>
                    <a:pt x="3825240" y="84868"/>
                    <a:pt x="3828574" y="67818"/>
                  </a:cubicBezTo>
                  <a:cubicBezTo>
                    <a:pt x="3831622" y="52006"/>
                    <a:pt x="3838194" y="36195"/>
                    <a:pt x="3843528" y="20288"/>
                  </a:cubicBezTo>
                  <a:lnTo>
                    <a:pt x="3260122" y="20288"/>
                  </a:lnTo>
                  <a:cubicBezTo>
                    <a:pt x="3259265" y="36195"/>
                    <a:pt x="3259646" y="51911"/>
                    <a:pt x="3256503" y="67818"/>
                  </a:cubicBezTo>
                  <a:cubicBezTo>
                    <a:pt x="3253168" y="84868"/>
                    <a:pt x="3246691" y="100679"/>
                    <a:pt x="3241358" y="116586"/>
                  </a:cubicBezTo>
                  <a:cubicBezTo>
                    <a:pt x="3301842" y="108680"/>
                    <a:pt x="3374803" y="100775"/>
                    <a:pt x="3455194" y="100775"/>
                  </a:cubicBezTo>
                  <a:lnTo>
                    <a:pt x="3319749" y="797433"/>
                  </a:lnTo>
                  <a:cubicBezTo>
                    <a:pt x="3348609" y="795147"/>
                    <a:pt x="3377565" y="791813"/>
                    <a:pt x="3405759" y="791813"/>
                  </a:cubicBezTo>
                  <a:cubicBezTo>
                    <a:pt x="3433953" y="791813"/>
                    <a:pt x="3461671" y="795147"/>
                    <a:pt x="3489674" y="797433"/>
                  </a:cubicBezTo>
                  <a:lnTo>
                    <a:pt x="3625025" y="100775"/>
                  </a:lnTo>
                  <a:close/>
                  <a:moveTo>
                    <a:pt x="3116676" y="166592"/>
                  </a:moveTo>
                  <a:cubicBezTo>
                    <a:pt x="3135535" y="128016"/>
                    <a:pt x="3154109" y="90583"/>
                    <a:pt x="3174778" y="54388"/>
                  </a:cubicBezTo>
                  <a:cubicBezTo>
                    <a:pt x="3154490" y="30575"/>
                    <a:pt x="3088005" y="0"/>
                    <a:pt x="3006376" y="0"/>
                  </a:cubicBezTo>
                  <a:cubicBezTo>
                    <a:pt x="2834164" y="0"/>
                    <a:pt x="2723769" y="107633"/>
                    <a:pt x="2698433" y="237839"/>
                  </a:cubicBezTo>
                  <a:cubicBezTo>
                    <a:pt x="2645378" y="510826"/>
                    <a:pt x="2995708" y="445198"/>
                    <a:pt x="2960561" y="626459"/>
                  </a:cubicBezTo>
                  <a:cubicBezTo>
                    <a:pt x="2945321" y="704564"/>
                    <a:pt x="2875312" y="744188"/>
                    <a:pt x="2805113" y="744188"/>
                  </a:cubicBezTo>
                  <a:cubicBezTo>
                    <a:pt x="2726912" y="744188"/>
                    <a:pt x="2674811" y="697802"/>
                    <a:pt x="2673001" y="619601"/>
                  </a:cubicBezTo>
                  <a:lnTo>
                    <a:pt x="2651379" y="619601"/>
                  </a:lnTo>
                  <a:cubicBezTo>
                    <a:pt x="2635091" y="668274"/>
                    <a:pt x="2613470" y="715899"/>
                    <a:pt x="2590610" y="763429"/>
                  </a:cubicBezTo>
                  <a:cubicBezTo>
                    <a:pt x="2637282" y="797433"/>
                    <a:pt x="2701290" y="812197"/>
                    <a:pt x="2763584" y="812197"/>
                  </a:cubicBezTo>
                  <a:cubicBezTo>
                    <a:pt x="2939129" y="812197"/>
                    <a:pt x="3084005" y="707993"/>
                    <a:pt x="3112199" y="562928"/>
                  </a:cubicBezTo>
                  <a:cubicBezTo>
                    <a:pt x="3162681" y="303562"/>
                    <a:pt x="2812828" y="331851"/>
                    <a:pt x="2842546" y="178975"/>
                  </a:cubicBezTo>
                  <a:cubicBezTo>
                    <a:pt x="2855119" y="114395"/>
                    <a:pt x="2899124" y="67913"/>
                    <a:pt x="2988660" y="67913"/>
                  </a:cubicBezTo>
                  <a:cubicBezTo>
                    <a:pt x="3053239" y="67913"/>
                    <a:pt x="3088767" y="106490"/>
                    <a:pt x="3099816" y="166592"/>
                  </a:cubicBezTo>
                  <a:lnTo>
                    <a:pt x="3116771" y="166592"/>
                  </a:lnTo>
                  <a:close/>
                  <a:moveTo>
                    <a:pt x="2287238" y="797433"/>
                  </a:moveTo>
                  <a:cubicBezTo>
                    <a:pt x="2316004" y="795147"/>
                    <a:pt x="2344960" y="791813"/>
                    <a:pt x="2373345" y="791813"/>
                  </a:cubicBezTo>
                  <a:cubicBezTo>
                    <a:pt x="2401729" y="791813"/>
                    <a:pt x="2429352" y="795147"/>
                    <a:pt x="2457164" y="797433"/>
                  </a:cubicBezTo>
                  <a:lnTo>
                    <a:pt x="2608231" y="20383"/>
                  </a:lnTo>
                  <a:cubicBezTo>
                    <a:pt x="2579465" y="22574"/>
                    <a:pt x="2550510" y="26003"/>
                    <a:pt x="2522220" y="26003"/>
                  </a:cubicBezTo>
                  <a:cubicBezTo>
                    <a:pt x="2493931" y="26003"/>
                    <a:pt x="2466213" y="22574"/>
                    <a:pt x="2438305" y="20383"/>
                  </a:cubicBezTo>
                  <a:lnTo>
                    <a:pt x="2287238" y="797433"/>
                  </a:lnTo>
                  <a:close/>
                  <a:moveTo>
                    <a:pt x="2206086" y="447485"/>
                  </a:moveTo>
                  <a:cubicBezTo>
                    <a:pt x="2177320" y="449675"/>
                    <a:pt x="2148364" y="453104"/>
                    <a:pt x="2120075" y="453104"/>
                  </a:cubicBezTo>
                  <a:cubicBezTo>
                    <a:pt x="2091785" y="453104"/>
                    <a:pt x="2064068" y="449675"/>
                    <a:pt x="2036255" y="447485"/>
                  </a:cubicBezTo>
                  <a:lnTo>
                    <a:pt x="1984820" y="712470"/>
                  </a:lnTo>
                  <a:cubicBezTo>
                    <a:pt x="1954530" y="728282"/>
                    <a:pt x="1910620" y="744188"/>
                    <a:pt x="1853946" y="744188"/>
                  </a:cubicBezTo>
                  <a:cubicBezTo>
                    <a:pt x="1681829" y="744188"/>
                    <a:pt x="1605058" y="626459"/>
                    <a:pt x="1643348" y="429292"/>
                  </a:cubicBezTo>
                  <a:cubicBezTo>
                    <a:pt x="1680401" y="238982"/>
                    <a:pt x="1806607" y="67913"/>
                    <a:pt x="1995678" y="67913"/>
                  </a:cubicBezTo>
                  <a:cubicBezTo>
                    <a:pt x="2085118" y="67913"/>
                    <a:pt x="2158937" y="107633"/>
                    <a:pt x="2196370" y="183452"/>
                  </a:cubicBezTo>
                  <a:lnTo>
                    <a:pt x="2212181" y="183452"/>
                  </a:lnTo>
                  <a:cubicBezTo>
                    <a:pt x="2224183" y="144971"/>
                    <a:pt x="2243233" y="105251"/>
                    <a:pt x="2266188" y="69056"/>
                  </a:cubicBezTo>
                  <a:cubicBezTo>
                    <a:pt x="2190655" y="20383"/>
                    <a:pt x="2103978" y="0"/>
                    <a:pt x="2006632" y="0"/>
                  </a:cubicBezTo>
                  <a:cubicBezTo>
                    <a:pt x="1744980" y="0"/>
                    <a:pt x="1510760" y="143827"/>
                    <a:pt x="1455992" y="425863"/>
                  </a:cubicBezTo>
                  <a:cubicBezTo>
                    <a:pt x="1404271" y="691991"/>
                    <a:pt x="1593818" y="812197"/>
                    <a:pt x="1832896" y="812197"/>
                  </a:cubicBezTo>
                  <a:cubicBezTo>
                    <a:pt x="1932623" y="812197"/>
                    <a:pt x="2037779" y="789527"/>
                    <a:pt x="2145316" y="761238"/>
                  </a:cubicBezTo>
                  <a:lnTo>
                    <a:pt x="2206276" y="447485"/>
                  </a:lnTo>
                  <a:close/>
                  <a:moveTo>
                    <a:pt x="1022033" y="67913"/>
                  </a:moveTo>
                  <a:cubicBezTo>
                    <a:pt x="1191959" y="67913"/>
                    <a:pt x="1227296" y="235553"/>
                    <a:pt x="1198817" y="381762"/>
                  </a:cubicBezTo>
                  <a:cubicBezTo>
                    <a:pt x="1162336" y="569690"/>
                    <a:pt x="1050227" y="744188"/>
                    <a:pt x="875824" y="744188"/>
                  </a:cubicBezTo>
                  <a:cubicBezTo>
                    <a:pt x="701421" y="744188"/>
                    <a:pt x="669417" y="587883"/>
                    <a:pt x="697992" y="440627"/>
                  </a:cubicBezTo>
                  <a:cubicBezTo>
                    <a:pt x="747332" y="186881"/>
                    <a:pt x="864394" y="67913"/>
                    <a:pt x="1021937" y="67913"/>
                  </a:cubicBezTo>
                  <a:moveTo>
                    <a:pt x="1382649" y="403193"/>
                  </a:moveTo>
                  <a:cubicBezTo>
                    <a:pt x="1415606" y="227552"/>
                    <a:pt x="1364742" y="0"/>
                    <a:pt x="1041940" y="0"/>
                  </a:cubicBezTo>
                  <a:cubicBezTo>
                    <a:pt x="759905" y="0"/>
                    <a:pt x="560165" y="182404"/>
                    <a:pt x="516350" y="407765"/>
                  </a:cubicBezTo>
                  <a:cubicBezTo>
                    <a:pt x="466344" y="664940"/>
                    <a:pt x="606552" y="812197"/>
                    <a:pt x="856964" y="812197"/>
                  </a:cubicBezTo>
                  <a:cubicBezTo>
                    <a:pt x="1134523" y="812197"/>
                    <a:pt x="1340930" y="624173"/>
                    <a:pt x="1382744" y="403289"/>
                  </a:cubicBezTo>
                  <a:moveTo>
                    <a:pt x="319850" y="20479"/>
                  </a:moveTo>
                  <a:cubicBezTo>
                    <a:pt x="291084" y="22669"/>
                    <a:pt x="262128" y="26098"/>
                    <a:pt x="233839" y="26098"/>
                  </a:cubicBezTo>
                  <a:cubicBezTo>
                    <a:pt x="205550" y="26098"/>
                    <a:pt x="177832" y="22669"/>
                    <a:pt x="149924" y="20479"/>
                  </a:cubicBezTo>
                  <a:lnTo>
                    <a:pt x="0" y="791909"/>
                  </a:lnTo>
                  <a:lnTo>
                    <a:pt x="429292" y="791909"/>
                  </a:lnTo>
                  <a:cubicBezTo>
                    <a:pt x="430149" y="776002"/>
                    <a:pt x="430054" y="759047"/>
                    <a:pt x="433197" y="743236"/>
                  </a:cubicBezTo>
                  <a:cubicBezTo>
                    <a:pt x="436150" y="727424"/>
                    <a:pt x="442817" y="710374"/>
                    <a:pt x="448342" y="694468"/>
                  </a:cubicBezTo>
                  <a:cubicBezTo>
                    <a:pt x="369761" y="702374"/>
                    <a:pt x="284321" y="710279"/>
                    <a:pt x="185833" y="710279"/>
                  </a:cubicBezTo>
                  <a:lnTo>
                    <a:pt x="319945" y="20479"/>
                  </a:lnTo>
                  <a:close/>
                </a:path>
              </a:pathLst>
            </a:custGeom>
            <a:solidFill>
              <a:srgbClr val="FFFFFF"/>
            </a:solidFill>
            <a:ln w="9525" cap="flat">
              <a:noFill/>
              <a:prstDash val="solid"/>
              <a:miter/>
            </a:ln>
          </p:spPr>
          <p:txBody>
            <a:bodyPr rtlCol="0" anchor="ctr"/>
            <a:lstStyle/>
            <a:p>
              <a:endParaRPr lang="fr-FR"/>
            </a:p>
          </p:txBody>
        </p:sp>
      </p:grpSp>
      <p:cxnSp>
        <p:nvCxnSpPr>
          <p:cNvPr id="48" name="Connecteur droit 47">
            <a:extLst>
              <a:ext uri="{FF2B5EF4-FFF2-40B4-BE49-F238E27FC236}">
                <a16:creationId xmlns:a16="http://schemas.microsoft.com/office/drawing/2014/main" id="{39405E67-9EB7-4725-A227-DB9FB84F5B59}"/>
              </a:ext>
            </a:extLst>
          </p:cNvPr>
          <p:cNvCxnSpPr>
            <a:cxnSpLocks/>
          </p:cNvCxnSpPr>
          <p:nvPr userDrawn="1"/>
        </p:nvCxnSpPr>
        <p:spPr>
          <a:xfrm>
            <a:off x="714696" y="4951245"/>
            <a:ext cx="395922" cy="0"/>
          </a:xfrm>
          <a:prstGeom prst="line">
            <a:avLst/>
          </a:prstGeom>
          <a:ln w="50800" cap="rnd">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9" name="Graphique 48">
            <a:extLst>
              <a:ext uri="{FF2B5EF4-FFF2-40B4-BE49-F238E27FC236}">
                <a16:creationId xmlns:a16="http://schemas.microsoft.com/office/drawing/2014/main" id="{18AF2442-1F29-9786-E0DD-CBC5845631EA}"/>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8861" t="6084" r="64117" b="61920"/>
          <a:stretch/>
        </p:blipFill>
        <p:spPr>
          <a:xfrm rot="10800000" flipH="1" flipV="1">
            <a:off x="8379968" y="0"/>
            <a:ext cx="3812031" cy="4703312"/>
          </a:xfrm>
          <a:prstGeom prst="rect">
            <a:avLst/>
          </a:prstGeom>
        </p:spPr>
      </p:pic>
    </p:spTree>
    <p:custDataLst>
      <p:tags r:id="rId1"/>
    </p:custDataLst>
    <p:extLst>
      <p:ext uri="{BB962C8B-B14F-4D97-AF65-F5344CB8AC3E}">
        <p14:creationId xmlns:p14="http://schemas.microsoft.com/office/powerpoint/2010/main" val="2728886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ver | small image | hor. logo">
    <p:bg>
      <p:bgPr>
        <a:gradFill>
          <a:gsLst>
            <a:gs pos="0">
              <a:schemeClr val="bg2"/>
            </a:gs>
            <a:gs pos="54000">
              <a:schemeClr val="tx2"/>
            </a:gs>
            <a:gs pos="100000">
              <a:schemeClr val="accent1"/>
            </a:gs>
          </a:gsLst>
          <a:lin ang="10800000" scaled="0"/>
        </a:gradFill>
        <a:effectLst/>
      </p:bgPr>
    </p:bg>
    <p:spTree>
      <p:nvGrpSpPr>
        <p:cNvPr id="1" name=""/>
        <p:cNvGrpSpPr/>
        <p:nvPr/>
      </p:nvGrpSpPr>
      <p:grpSpPr>
        <a:xfrm>
          <a:off x="0" y="0"/>
          <a:ext cx="0" cy="0"/>
          <a:chOff x="0" y="0"/>
          <a:chExt cx="0" cy="0"/>
        </a:xfrm>
      </p:grpSpPr>
      <p:pic>
        <p:nvPicPr>
          <p:cNvPr id="27" name="Graphique 26">
            <a:extLst>
              <a:ext uri="{FF2B5EF4-FFF2-40B4-BE49-F238E27FC236}">
                <a16:creationId xmlns:a16="http://schemas.microsoft.com/office/drawing/2014/main" id="{617688A8-008D-8D72-81DD-775C18FBC12D}"/>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8861" t="-3712" r="37096" b="61920"/>
          <a:stretch/>
        </p:blipFill>
        <p:spPr>
          <a:xfrm flipH="1" flipV="1">
            <a:off x="0" y="2084325"/>
            <a:ext cx="5520353" cy="4448196"/>
          </a:xfrm>
          <a:prstGeom prst="rect">
            <a:avLst/>
          </a:prstGeom>
        </p:spPr>
      </p:pic>
      <p:sp>
        <p:nvSpPr>
          <p:cNvPr id="34" name="Forme libre : forme 33">
            <a:extLst>
              <a:ext uri="{FF2B5EF4-FFF2-40B4-BE49-F238E27FC236}">
                <a16:creationId xmlns:a16="http://schemas.microsoft.com/office/drawing/2014/main" id="{06CD2D55-4B1A-80D9-E1AA-A53391FDB3F1}"/>
              </a:ext>
            </a:extLst>
          </p:cNvPr>
          <p:cNvSpPr/>
          <p:nvPr userDrawn="1"/>
        </p:nvSpPr>
        <p:spPr>
          <a:xfrm>
            <a:off x="6960282" y="114300"/>
            <a:ext cx="5241373" cy="6743700"/>
          </a:xfrm>
          <a:custGeom>
            <a:avLst/>
            <a:gdLst>
              <a:gd name="connsiteX0" fmla="*/ 1976566 w 5241373"/>
              <a:gd name="connsiteY0" fmla="*/ 0 h 6743700"/>
              <a:gd name="connsiteX1" fmla="*/ 5241373 w 5241373"/>
              <a:gd name="connsiteY1" fmla="*/ 0 h 6743700"/>
              <a:gd name="connsiteX2" fmla="*/ 5241373 w 5241373"/>
              <a:gd name="connsiteY2" fmla="*/ 6743700 h 6743700"/>
              <a:gd name="connsiteX3" fmla="*/ 1793151 w 5241373"/>
              <a:gd name="connsiteY3" fmla="*/ 6743700 h 6743700"/>
              <a:gd name="connsiteX4" fmla="*/ 1698350 w 5241373"/>
              <a:gd name="connsiteY4" fmla="*/ 6681915 h 6743700"/>
              <a:gd name="connsiteX5" fmla="*/ 0 w 5241373"/>
              <a:gd name="connsiteY5" fmla="*/ 3429000 h 6743700"/>
              <a:gd name="connsiteX6" fmla="*/ 1908320 w 5241373"/>
              <a:gd name="connsiteY6" fmla="*/ 39241 h 674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1373" h="6743700">
                <a:moveTo>
                  <a:pt x="1976566" y="0"/>
                </a:moveTo>
                <a:lnTo>
                  <a:pt x="5241373" y="0"/>
                </a:lnTo>
                <a:lnTo>
                  <a:pt x="5241373" y="6743700"/>
                </a:lnTo>
                <a:lnTo>
                  <a:pt x="1793151" y="6743700"/>
                </a:lnTo>
                <a:lnTo>
                  <a:pt x="1698350" y="6681915"/>
                </a:lnTo>
                <a:cubicBezTo>
                  <a:pt x="671693" y="5965645"/>
                  <a:pt x="0" y="4775764"/>
                  <a:pt x="0" y="3429000"/>
                </a:cubicBezTo>
                <a:cubicBezTo>
                  <a:pt x="0" y="1992453"/>
                  <a:pt x="764237" y="734402"/>
                  <a:pt x="1908320" y="3924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16" name="Connecteur droit 15">
            <a:extLst>
              <a:ext uri="{FF2B5EF4-FFF2-40B4-BE49-F238E27FC236}">
                <a16:creationId xmlns:a16="http://schemas.microsoft.com/office/drawing/2014/main" id="{92BCF3E4-F819-8E52-849F-274EB8289FA7}"/>
              </a:ext>
            </a:extLst>
          </p:cNvPr>
          <p:cNvCxnSpPr>
            <a:cxnSpLocks/>
          </p:cNvCxnSpPr>
          <p:nvPr userDrawn="1"/>
        </p:nvCxnSpPr>
        <p:spPr>
          <a:xfrm>
            <a:off x="714696" y="4352893"/>
            <a:ext cx="395922" cy="0"/>
          </a:xfrm>
          <a:prstGeom prst="line">
            <a:avLst/>
          </a:prstGeom>
          <a:ln w="5080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8" name="Title 2">
            <a:extLst>
              <a:ext uri="{FF2B5EF4-FFF2-40B4-BE49-F238E27FC236}">
                <a16:creationId xmlns:a16="http://schemas.microsoft.com/office/drawing/2014/main" id="{11CFC615-B887-42B2-8DA3-4FA0736CD0C9}"/>
              </a:ext>
            </a:extLst>
          </p:cNvPr>
          <p:cNvSpPr>
            <a:spLocks noGrp="1"/>
          </p:cNvSpPr>
          <p:nvPr>
            <p:ph type="title" hasCustomPrompt="1"/>
          </p:nvPr>
        </p:nvSpPr>
        <p:spPr>
          <a:xfrm>
            <a:off x="579438" y="2134998"/>
            <a:ext cx="6230937" cy="1444781"/>
          </a:xfrm>
          <a:effectLst/>
        </p:spPr>
        <p:txBody>
          <a:bodyPr lIns="0" tIns="0" rIns="0" bIns="0" anchor="b"/>
          <a:lstStyle>
            <a:lvl1pPr>
              <a:lnSpc>
                <a:spcPct val="100000"/>
              </a:lnSpc>
              <a:defRPr sz="4800" b="1" i="0" u="none" strike="noStrike">
                <a:solidFill>
                  <a:schemeClr val="bg1">
                    <a:lumMod val="100000"/>
                  </a:schemeClr>
                </a:solidFill>
                <a:latin typeface="Bahnschrift" panose="020B0502040204020203" pitchFamily="34" charset="0"/>
              </a:defRPr>
            </a:lvl1pPr>
          </a:lstStyle>
          <a:p>
            <a:r>
              <a:rPr lang="en-GB"/>
              <a:t>Click to add title</a:t>
            </a:r>
          </a:p>
        </p:txBody>
      </p:sp>
      <p:sp>
        <p:nvSpPr>
          <p:cNvPr id="29" name="Subtitle 2">
            <a:extLst>
              <a:ext uri="{FF2B5EF4-FFF2-40B4-BE49-F238E27FC236}">
                <a16:creationId xmlns:a16="http://schemas.microsoft.com/office/drawing/2014/main" id="{F13E094C-D7B6-4B27-81AD-6A62E55224CC}"/>
              </a:ext>
            </a:extLst>
          </p:cNvPr>
          <p:cNvSpPr>
            <a:spLocks noGrp="1"/>
          </p:cNvSpPr>
          <p:nvPr>
            <p:ph type="subTitle" idx="1" hasCustomPrompt="1"/>
          </p:nvPr>
        </p:nvSpPr>
        <p:spPr>
          <a:xfrm>
            <a:off x="579439" y="3579777"/>
            <a:ext cx="6230937" cy="601664"/>
          </a:xfrm>
          <a:effectLst/>
        </p:spPr>
        <p:txBody>
          <a:bodyPr anchor="b">
            <a:noAutofit/>
          </a:bodyPr>
          <a:lstStyle>
            <a:lvl1pPr marL="0" indent="0" algn="l">
              <a:spcBef>
                <a:spcPts val="0"/>
              </a:spcBef>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1pPr>
            <a:lvl2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2pPr>
            <a:lvl3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3pPr>
            <a:lvl4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4pPr>
            <a:lvl5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5pPr>
            <a:lvl6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6pPr>
            <a:lvl7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7pPr>
            <a:lvl8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8pPr>
            <a:lvl9pPr marL="0" indent="0" algn="l">
              <a:buFont typeface="Arial" panose="020B0604020202020204" pitchFamily="34" charset="0"/>
              <a:buChar char="​"/>
              <a:defRPr sz="2800" b="0" i="0" u="none" strike="noStrike">
                <a:solidFill>
                  <a:schemeClr val="bg1">
                    <a:lumMod val="100000"/>
                  </a:schemeClr>
                </a:solidFill>
                <a:latin typeface="Bahnschrift" panose="020B0502040204020203" pitchFamily="34" charset="0"/>
              </a:defRPr>
            </a:lvl9pPr>
          </a:lstStyle>
          <a:p>
            <a:r>
              <a:rPr lang="en-GB"/>
              <a:t>Click to add subtitle</a:t>
            </a:r>
          </a:p>
        </p:txBody>
      </p:sp>
      <p:sp>
        <p:nvSpPr>
          <p:cNvPr id="17" name="Espace réservé du texte 41">
            <a:extLst>
              <a:ext uri="{FF2B5EF4-FFF2-40B4-BE49-F238E27FC236}">
                <a16:creationId xmlns:a16="http://schemas.microsoft.com/office/drawing/2014/main" id="{40C722E3-3D7C-454A-96D8-3DC433AD5976}"/>
              </a:ext>
            </a:extLst>
          </p:cNvPr>
          <p:cNvSpPr>
            <a:spLocks noGrp="1"/>
          </p:cNvSpPr>
          <p:nvPr>
            <p:ph type="body" sz="quarter" idx="10" hasCustomPrompt="1"/>
          </p:nvPr>
        </p:nvSpPr>
        <p:spPr>
          <a:xfrm>
            <a:off x="579438" y="4493674"/>
            <a:ext cx="6230936" cy="474692"/>
          </a:xfrm>
          <a:effectLst/>
        </p:spPr>
        <p:txBody>
          <a:bodyPr>
            <a:noAutofit/>
          </a:bodyPr>
          <a:lstStyle>
            <a:lvl1pPr marL="0" indent="0">
              <a:buNone/>
              <a:defRPr sz="1600" b="1" i="0" u="none" strike="noStrike" cap="all" baseline="0">
                <a:solidFill>
                  <a:schemeClr val="bg1">
                    <a:lumMod val="100000"/>
                  </a:schemeClr>
                </a:solidFill>
                <a:latin typeface="Segoe UI Semilight" panose="020B0402040204020203" pitchFamily="34" charset="0"/>
              </a:defRPr>
            </a:lvl1pPr>
            <a:lvl2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2pPr>
            <a:lvl3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3pPr>
            <a:lvl4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4pPr>
            <a:lvl5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5pPr>
            <a:lvl6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6pPr>
            <a:lvl7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7pPr>
            <a:lvl8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8pPr>
            <a:lvl9pPr marL="0" indent="0">
              <a:buFont typeface="Arial" panose="020B0604020202020204" pitchFamily="34" charset="0"/>
              <a:buChar char="​"/>
              <a:defRPr sz="1600" b="1" i="0" u="none" strike="noStrike">
                <a:solidFill>
                  <a:schemeClr val="bg1">
                    <a:lumMod val="100000"/>
                  </a:schemeClr>
                </a:solidFill>
                <a:latin typeface="Segoe UI Semilight" panose="020B0402040204020203" pitchFamily="34" charset="0"/>
              </a:defRPr>
            </a:lvl9pPr>
          </a:lstStyle>
          <a:p>
            <a:pPr lvl="0"/>
            <a:r>
              <a:rPr lang="en-GB"/>
              <a:t>DATE</a:t>
            </a:r>
          </a:p>
        </p:txBody>
      </p:sp>
      <p:sp>
        <p:nvSpPr>
          <p:cNvPr id="26" name="Espace réservé du texte 25">
            <a:extLst>
              <a:ext uri="{FF2B5EF4-FFF2-40B4-BE49-F238E27FC236}">
                <a16:creationId xmlns:a16="http://schemas.microsoft.com/office/drawing/2014/main" id="{AC0E20A3-AAE5-4B15-BAEC-0B87A348BD74}"/>
              </a:ext>
            </a:extLst>
          </p:cNvPr>
          <p:cNvSpPr>
            <a:spLocks noGrp="1"/>
          </p:cNvSpPr>
          <p:nvPr>
            <p:ph type="body" sz="quarter" idx="13"/>
          </p:nvPr>
        </p:nvSpPr>
        <p:spPr>
          <a:xfrm>
            <a:off x="0" y="5162549"/>
            <a:ext cx="2290764" cy="601664"/>
          </a:xfrm>
          <a:custGeom>
            <a:avLst/>
            <a:gdLst>
              <a:gd name="connsiteX0" fmla="*/ 0 w 2290764"/>
              <a:gd name="connsiteY0" fmla="*/ 0 h 601664"/>
              <a:gd name="connsiteX1" fmla="*/ 1989932 w 2290764"/>
              <a:gd name="connsiteY1" fmla="*/ 0 h 601664"/>
              <a:gd name="connsiteX2" fmla="*/ 2290764 w 2290764"/>
              <a:gd name="connsiteY2" fmla="*/ 300832 h 601664"/>
              <a:gd name="connsiteX3" fmla="*/ 2290763 w 2290764"/>
              <a:gd name="connsiteY3" fmla="*/ 300832 h 601664"/>
              <a:gd name="connsiteX4" fmla="*/ 1989931 w 2290764"/>
              <a:gd name="connsiteY4" fmla="*/ 601664 h 601664"/>
              <a:gd name="connsiteX5" fmla="*/ 0 w 2290764"/>
              <a:gd name="connsiteY5" fmla="*/ 601663 h 60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764" h="601664">
                <a:moveTo>
                  <a:pt x="0" y="0"/>
                </a:moveTo>
                <a:lnTo>
                  <a:pt x="1989932" y="0"/>
                </a:lnTo>
                <a:cubicBezTo>
                  <a:pt x="2156077" y="0"/>
                  <a:pt x="2290764" y="134687"/>
                  <a:pt x="2290764" y="300832"/>
                </a:cubicBezTo>
                <a:lnTo>
                  <a:pt x="2290763" y="300832"/>
                </a:lnTo>
                <a:cubicBezTo>
                  <a:pt x="2290763" y="466977"/>
                  <a:pt x="2156076" y="601664"/>
                  <a:pt x="1989931" y="601664"/>
                </a:cubicBezTo>
                <a:lnTo>
                  <a:pt x="0" y="601663"/>
                </a:lnTo>
                <a:close/>
              </a:path>
            </a:pathLst>
          </a:custGeom>
          <a:solidFill>
            <a:schemeClr val="bg1"/>
          </a:solidFill>
        </p:spPr>
        <p:txBody>
          <a:bodyPr wrap="square">
            <a:noAutofit/>
          </a:bodyPr>
          <a:lstStyle>
            <a:lvl1pPr>
              <a:defRPr>
                <a:noFill/>
              </a:defRPr>
            </a:lvl1pPr>
            <a:lvl2pPr>
              <a:defRPr>
                <a:noFill/>
              </a:defRPr>
            </a:lvl2pPr>
            <a:lvl3pPr>
              <a:defRPr>
                <a:noFill/>
              </a:defRPr>
            </a:lvl3pPr>
            <a:lvl4pPr>
              <a:defRPr>
                <a:noFill/>
              </a:defRPr>
            </a:lvl4pPr>
            <a:lvl5pPr>
              <a:defRPr>
                <a:noFill/>
              </a:defRPr>
            </a:lvl5pPr>
          </a:lstStyle>
          <a:p>
            <a:pPr lvl="0"/>
            <a:endParaRPr lang="en-GB"/>
          </a:p>
        </p:txBody>
      </p:sp>
      <p:sp>
        <p:nvSpPr>
          <p:cNvPr id="25" name="Espace réservé pour une image  24">
            <a:extLst>
              <a:ext uri="{FF2B5EF4-FFF2-40B4-BE49-F238E27FC236}">
                <a16:creationId xmlns:a16="http://schemas.microsoft.com/office/drawing/2014/main" id="{0331DC89-E9FB-723C-C77A-B489957EA9BA}"/>
              </a:ext>
            </a:extLst>
          </p:cNvPr>
          <p:cNvSpPr>
            <a:spLocks noGrp="1"/>
          </p:cNvSpPr>
          <p:nvPr>
            <p:ph type="pic" sz="quarter" idx="12"/>
          </p:nvPr>
        </p:nvSpPr>
        <p:spPr>
          <a:xfrm>
            <a:off x="7052647" y="0"/>
            <a:ext cx="5139353" cy="6858000"/>
          </a:xfrm>
          <a:custGeom>
            <a:avLst/>
            <a:gdLst>
              <a:gd name="connsiteX0" fmla="*/ 1976566 w 5139353"/>
              <a:gd name="connsiteY0" fmla="*/ 0 h 6858000"/>
              <a:gd name="connsiteX1" fmla="*/ 5139353 w 5139353"/>
              <a:gd name="connsiteY1" fmla="*/ 0 h 6858000"/>
              <a:gd name="connsiteX2" fmla="*/ 5139353 w 5139353"/>
              <a:gd name="connsiteY2" fmla="*/ 6858000 h 6858000"/>
              <a:gd name="connsiteX3" fmla="*/ 1976566 w 5139353"/>
              <a:gd name="connsiteY3" fmla="*/ 6858000 h 6858000"/>
              <a:gd name="connsiteX4" fmla="*/ 1908320 w 5139353"/>
              <a:gd name="connsiteY4" fmla="*/ 6818760 h 6858000"/>
              <a:gd name="connsiteX5" fmla="*/ 0 w 5139353"/>
              <a:gd name="connsiteY5" fmla="*/ 3429000 h 6858000"/>
              <a:gd name="connsiteX6" fmla="*/ 1908320 w 5139353"/>
              <a:gd name="connsiteY6" fmla="*/ 39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9353" h="6858000">
                <a:moveTo>
                  <a:pt x="1976566" y="0"/>
                </a:moveTo>
                <a:lnTo>
                  <a:pt x="5139353" y="0"/>
                </a:lnTo>
                <a:lnTo>
                  <a:pt x="5139353" y="6858000"/>
                </a:lnTo>
                <a:lnTo>
                  <a:pt x="1976566" y="6858000"/>
                </a:lnTo>
                <a:lnTo>
                  <a:pt x="1908320" y="6818760"/>
                </a:lnTo>
                <a:cubicBezTo>
                  <a:pt x="764237" y="6123598"/>
                  <a:pt x="0" y="4865548"/>
                  <a:pt x="0" y="3429000"/>
                </a:cubicBezTo>
                <a:cubicBezTo>
                  <a:pt x="0" y="1992453"/>
                  <a:pt x="764237" y="734402"/>
                  <a:pt x="1908320" y="39241"/>
                </a:cubicBezTo>
                <a:close/>
              </a:path>
            </a:pathLst>
          </a:custGeom>
          <a:solidFill>
            <a:schemeClr val="tx2"/>
          </a:solidFill>
        </p:spPr>
        <p:txBody>
          <a:bodyPr wrap="square" tIns="720000" anchor="ctr" anchorCtr="1">
            <a:noAutofit/>
          </a:bodyPr>
          <a:lstStyle>
            <a:lvl1pPr marL="0" indent="0" algn="ctr">
              <a:buNone/>
              <a:defRPr>
                <a:solidFill>
                  <a:schemeClr val="bg1"/>
                </a:solidFill>
              </a:defRPr>
            </a:lvl1pPr>
          </a:lstStyle>
          <a:p>
            <a:pPr marL="87313" marR="0" lvl="0" indent="-87313" algn="ctr" defTabSz="914400" rtl="0" eaLnBrk="1" fontAlgn="auto" latinLnBrk="0" hangingPunct="1">
              <a:lnSpc>
                <a:spcPct val="100000"/>
              </a:lnSpc>
              <a:spcBef>
                <a:spcPts val="3000"/>
              </a:spcBef>
              <a:spcAft>
                <a:spcPts val="0"/>
              </a:spcAft>
              <a:buClrTx/>
              <a:buSzTx/>
              <a:buFont typeface="Malgun Gothic" panose="020B0503020000020004" pitchFamily="34" charset="-127"/>
              <a:buChar char="​"/>
              <a:tabLst/>
              <a:defRPr/>
            </a:pPr>
            <a:r>
              <a:rPr lang="en-GB" sz="1800"/>
              <a:t>Click icon to add picture</a:t>
            </a:r>
          </a:p>
        </p:txBody>
      </p:sp>
      <p:sp>
        <p:nvSpPr>
          <p:cNvPr id="7" name="Espace réservé pour une image  6">
            <a:extLst>
              <a:ext uri="{FF2B5EF4-FFF2-40B4-BE49-F238E27FC236}">
                <a16:creationId xmlns:a16="http://schemas.microsoft.com/office/drawing/2014/main" id="{DB359498-B816-019A-FF59-A280130FDAD1}"/>
              </a:ext>
            </a:extLst>
          </p:cNvPr>
          <p:cNvSpPr>
            <a:spLocks noGrp="1"/>
          </p:cNvSpPr>
          <p:nvPr>
            <p:ph type="pic" sz="quarter" idx="14"/>
          </p:nvPr>
        </p:nvSpPr>
        <p:spPr>
          <a:xfrm>
            <a:off x="268289" y="5250656"/>
            <a:ext cx="1754187" cy="425450"/>
          </a:xfrm>
          <a:prstGeom prst="rect">
            <a:avLst/>
          </a:prstGeom>
        </p:spPr>
        <p:txBody>
          <a:bodyPr/>
          <a:lstStyle>
            <a:lvl1pPr>
              <a:defRPr>
                <a:noFill/>
              </a:defRPr>
            </a:lvl1pPr>
          </a:lstStyle>
          <a:p>
            <a:endParaRPr lang="fr-FR"/>
          </a:p>
        </p:txBody>
      </p:sp>
    </p:spTree>
    <p:custDataLst>
      <p:tags r:id="rId1"/>
    </p:custDataLst>
    <p:extLst>
      <p:ext uri="{BB962C8B-B14F-4D97-AF65-F5344CB8AC3E}">
        <p14:creationId xmlns:p14="http://schemas.microsoft.com/office/powerpoint/2010/main" val="38920654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85D93E0-558F-4F5E-B385-0C55ED994F72}"/>
              </a:ext>
            </a:extLst>
          </p:cNvPr>
          <p:cNvSpPr>
            <a:spLocks noGrp="1"/>
          </p:cNvSpPr>
          <p:nvPr>
            <p:ph type="title"/>
          </p:nvPr>
        </p:nvSpPr>
        <p:spPr>
          <a:xfrm>
            <a:off x="287866" y="382693"/>
            <a:ext cx="11616267" cy="495088"/>
          </a:xfrm>
          <a:prstGeom prst="rect">
            <a:avLst/>
          </a:prstGeom>
        </p:spPr>
        <p:txBody>
          <a:bodyPr vert="horz" lIns="91440" tIns="45720" rIns="91440" bIns="45720" rtlCol="0" anchor="t">
            <a:noAutofit/>
          </a:bodyPr>
          <a:lstStyle/>
          <a:p>
            <a:r>
              <a:rPr lang="en-GB"/>
              <a:t>Modifiez le style du titre</a:t>
            </a:r>
          </a:p>
        </p:txBody>
      </p:sp>
      <p:sp>
        <p:nvSpPr>
          <p:cNvPr id="5" name="Espace réservé du pied de page 4">
            <a:extLst>
              <a:ext uri="{FF2B5EF4-FFF2-40B4-BE49-F238E27FC236}">
                <a16:creationId xmlns:a16="http://schemas.microsoft.com/office/drawing/2014/main" id="{CC184089-CB4A-4192-BEC2-AAB5003CC94F}"/>
              </a:ext>
            </a:extLst>
          </p:cNvPr>
          <p:cNvSpPr>
            <a:spLocks noGrp="1"/>
          </p:cNvSpPr>
          <p:nvPr>
            <p:ph type="ftr" sz="quarter" idx="3"/>
          </p:nvPr>
        </p:nvSpPr>
        <p:spPr>
          <a:xfrm>
            <a:off x="1569171" y="6549508"/>
            <a:ext cx="1040400" cy="169277"/>
          </a:xfrm>
          <a:prstGeom prst="rect">
            <a:avLst/>
          </a:prstGeom>
          <a:noFill/>
        </p:spPr>
        <p:txBody>
          <a:bodyPr vert="horz" wrap="none" lIns="72000" tIns="0" rIns="36000" bIns="0" rtlCol="0" anchor="ctr">
            <a:noAutofit/>
          </a:bodyPr>
          <a:lstStyle>
            <a:lvl1pPr>
              <a:defRPr lang="fr-FR" sz="1100" b="1" cap="all" baseline="0" smtClean="0">
                <a:solidFill>
                  <a:schemeClr val="accent3"/>
                </a:solidFill>
                <a:latin typeface="+mj-lt"/>
                <a:cs typeface="Segoe UI" panose="020B0502040204020203" pitchFamily="34" charset="0"/>
              </a:defRPr>
            </a:lvl1pPr>
          </a:lstStyle>
          <a:p>
            <a:pPr>
              <a:spcBef>
                <a:spcPts val="3000"/>
              </a:spcBef>
              <a:buFont typeface="Malgun Gothic" panose="020B0503020000020004" pitchFamily="34" charset="-127"/>
              <a:buNone/>
            </a:pPr>
            <a:r>
              <a:rPr lang="en-GB"/>
              <a:t>Section title</a:t>
            </a:r>
          </a:p>
        </p:txBody>
      </p:sp>
      <p:sp>
        <p:nvSpPr>
          <p:cNvPr id="13" name="Espace réservé du numéro de diapositive 12">
            <a:extLst>
              <a:ext uri="{FF2B5EF4-FFF2-40B4-BE49-F238E27FC236}">
                <a16:creationId xmlns:a16="http://schemas.microsoft.com/office/drawing/2014/main" id="{6DFF900B-9EDB-8BC1-912F-0664A0E7966D}"/>
              </a:ext>
            </a:extLst>
          </p:cNvPr>
          <p:cNvSpPr>
            <a:spLocks noGrp="1"/>
          </p:cNvSpPr>
          <p:nvPr>
            <p:ph type="sldNum" sz="quarter" idx="4"/>
          </p:nvPr>
        </p:nvSpPr>
        <p:spPr>
          <a:xfrm>
            <a:off x="11721836" y="6469379"/>
            <a:ext cx="297521" cy="297521"/>
          </a:xfrm>
          <a:prstGeom prst="ellipse">
            <a:avLst/>
          </a:prstGeom>
          <a:solidFill>
            <a:schemeClr val="accent3"/>
          </a:solidFill>
        </p:spPr>
        <p:txBody>
          <a:bodyPr vert="horz" wrap="none" lIns="91440" tIns="45720" rIns="91440" bIns="45720" rtlCol="0" anchor="ctr"/>
          <a:lstStyle>
            <a:lvl1pPr algn="ctr">
              <a:defRPr sz="800">
                <a:solidFill>
                  <a:schemeClr val="bg1"/>
                </a:solidFill>
                <a:latin typeface="+mj-lt"/>
              </a:defRPr>
            </a:lvl1pPr>
          </a:lstStyle>
          <a:p>
            <a:fld id="{4BF46CD0-FBDC-4232-8F32-5100991AA633}" type="slidenum">
              <a:rPr lang="en-GB" smtClean="0"/>
              <a:pPr/>
              <a:t>‹Nº›</a:t>
            </a:fld>
            <a:endParaRPr lang="en-GB"/>
          </a:p>
        </p:txBody>
      </p:sp>
      <p:sp>
        <p:nvSpPr>
          <p:cNvPr id="4" name="Workspace [Presentation]" hidden="1">
            <a:extLst>
              <a:ext uri="{FF2B5EF4-FFF2-40B4-BE49-F238E27FC236}">
                <a16:creationId xmlns:a16="http://schemas.microsoft.com/office/drawing/2014/main" id="{519808DC-2360-6D0E-29C4-C89B9B969CF8}"/>
              </a:ext>
            </a:extLst>
          </p:cNvPr>
          <p:cNvSpPr/>
          <p:nvPr userDrawn="1"/>
        </p:nvSpPr>
        <p:spPr>
          <a:xfrm>
            <a:off x="265661" y="1454898"/>
            <a:ext cx="11616267" cy="4969591"/>
          </a:xfrm>
          <a:prstGeom prst="rect">
            <a:avLst/>
          </a:prstGeom>
          <a:noFill/>
          <a:ln w="12700">
            <a:solidFill>
              <a:srgbClr val="D2472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gn="l">
              <a:buClr>
                <a:schemeClr val="accent4"/>
              </a:buClr>
              <a:buFont typeface="Arial" panose="020B0604020202020204" pitchFamily="34" charset="0"/>
              <a:buChar char="•"/>
            </a:pPr>
            <a:endParaRPr lang="en-GB" sz="1200">
              <a:solidFill>
                <a:schemeClr val="accent1"/>
              </a:solidFill>
            </a:endParaRPr>
          </a:p>
        </p:txBody>
      </p:sp>
      <p:sp>
        <p:nvSpPr>
          <p:cNvPr id="6" name="Text Placeholder 5">
            <a:extLst>
              <a:ext uri="{FF2B5EF4-FFF2-40B4-BE49-F238E27FC236}">
                <a16:creationId xmlns:a16="http://schemas.microsoft.com/office/drawing/2014/main" id="{229CF239-2D3B-495B-A2D7-F4C2BE3D0E28}"/>
              </a:ext>
            </a:extLst>
          </p:cNvPr>
          <p:cNvSpPr>
            <a:spLocks noGrp="1"/>
          </p:cNvSpPr>
          <p:nvPr>
            <p:ph type="body" idx="1"/>
          </p:nvPr>
        </p:nvSpPr>
        <p:spPr>
          <a:xfrm>
            <a:off x="213359" y="1454910"/>
            <a:ext cx="11668569" cy="5014458"/>
          </a:xfrm>
          <a:prstGeom prst="rect">
            <a:avLst/>
          </a:prstGeom>
        </p:spPr>
        <p:txBody>
          <a:bodyPr vert="horz" lIns="0" tIns="0" rIns="0" bIns="0" rtlCol="0">
            <a:normAutofit/>
          </a:bodyPr>
          <a:lstStyle/>
          <a:p>
            <a:pPr lvl="0"/>
            <a:r>
              <a:rPr lang="en-GB" noProof="0"/>
              <a:t>Click to add text </a:t>
            </a:r>
            <a:br>
              <a:rPr lang="en-GB" noProof="0"/>
            </a:br>
            <a:r>
              <a:rPr lang="en-GB" noProof="0"/>
              <a:t>Enter &amp; TAB for next text level</a:t>
            </a:r>
            <a:br>
              <a:rPr lang="en-GB" noProof="0"/>
            </a:br>
            <a:r>
              <a:rPr lang="en-GB" noProof="0"/>
              <a:t>SHIFT+TAB to go back in levels</a:t>
            </a:r>
          </a:p>
          <a:p>
            <a:pPr lvl="1"/>
            <a:r>
              <a:rPr lang="en-GB"/>
              <a:t>Level 2</a:t>
            </a:r>
          </a:p>
          <a:p>
            <a:pPr lvl="2"/>
            <a:r>
              <a:rPr lang="en-GB"/>
              <a:t>Level 3</a:t>
            </a:r>
          </a:p>
          <a:p>
            <a:pPr lvl="3"/>
            <a:r>
              <a:rPr lang="en-GB"/>
              <a:t>Level 4, Header</a:t>
            </a:r>
          </a:p>
          <a:p>
            <a:pPr lvl="4"/>
            <a:r>
              <a:rPr lang="en-GB"/>
              <a:t>Level 5, Body</a:t>
            </a:r>
          </a:p>
          <a:p>
            <a:pPr lvl="5"/>
            <a:r>
              <a:rPr lang="en-GB"/>
              <a:t>Level 6, Bullet point</a:t>
            </a:r>
          </a:p>
          <a:p>
            <a:pPr lvl="6"/>
            <a:r>
              <a:rPr lang="en-GB"/>
              <a:t>Level 7, Small header/legend</a:t>
            </a:r>
          </a:p>
          <a:p>
            <a:pPr lvl="7"/>
            <a:r>
              <a:rPr lang="en-GB"/>
              <a:t>Level 8, Small body</a:t>
            </a:r>
          </a:p>
          <a:p>
            <a:pPr lvl="8"/>
            <a:r>
              <a:rPr lang="en-GB"/>
              <a:t>Level 9, Infographic</a:t>
            </a:r>
          </a:p>
        </p:txBody>
      </p:sp>
    </p:spTree>
    <p:custDataLst>
      <p:tags r:id="rId34"/>
    </p:custDataLst>
    <p:extLst>
      <p:ext uri="{BB962C8B-B14F-4D97-AF65-F5344CB8AC3E}">
        <p14:creationId xmlns:p14="http://schemas.microsoft.com/office/powerpoint/2010/main" val="4107449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 id="2147483685" r:id="rId24"/>
    <p:sldLayoutId id="2147483688" r:id="rId25"/>
    <p:sldLayoutId id="2147483690" r:id="rId26"/>
    <p:sldLayoutId id="2147483691" r:id="rId27"/>
    <p:sldLayoutId id="2147483692" r:id="rId28"/>
    <p:sldLayoutId id="2147483693" r:id="rId29"/>
    <p:sldLayoutId id="2147483699" r:id="rId30"/>
    <p:sldLayoutId id="2147483701" r:id="rId31"/>
    <p:sldLayoutId id="2147483714" r:id="rId32"/>
  </p:sldLayoutIdLst>
  <p:hf hdr="0" dt="0"/>
  <p:txStyles>
    <p:titleStyle>
      <a:lvl1pPr algn="l" defTabSz="914400" rtl="0" eaLnBrk="1" latinLnBrk="0" hangingPunct="1">
        <a:lnSpc>
          <a:spcPct val="90000"/>
        </a:lnSpc>
        <a:spcBef>
          <a:spcPct val="0"/>
        </a:spcBef>
        <a:buNone/>
        <a:defRPr sz="2800" b="1" kern="1200" cap="all" baseline="0">
          <a:solidFill>
            <a:schemeClr val="accent1"/>
          </a:solidFill>
          <a:latin typeface="Bahnschrift" panose="020B0502040204020203" pitchFamily="34" charset="0"/>
          <a:ea typeface="+mj-ea"/>
          <a:cs typeface="+mj-cs"/>
        </a:defRPr>
      </a:lvl1pPr>
    </p:titleStyle>
    <p:bodyStyle>
      <a:lvl1pPr marL="176400" indent="-176400" algn="l" defTabSz="914400" rtl="0" eaLnBrk="1" latinLnBrk="0" hangingPunct="1">
        <a:lnSpc>
          <a:spcPct val="100000"/>
        </a:lnSpc>
        <a:spcBef>
          <a:spcPts val="0"/>
        </a:spcBef>
        <a:spcAft>
          <a:spcPts val="600"/>
        </a:spcAft>
        <a:buFont typeface="Malgun Gothic" panose="020B0503020000020004" pitchFamily="34" charset="-127"/>
        <a:buChar char="​"/>
        <a:defRPr sz="1800" b="1" kern="1200">
          <a:solidFill>
            <a:schemeClr val="accent1"/>
          </a:solidFill>
          <a:latin typeface="Segoe UI" panose="020B0502040204020203" pitchFamily="34" charset="0"/>
          <a:ea typeface="+mn-ea"/>
          <a:cs typeface="Segoe UI" panose="020B0502040204020203" pitchFamily="34" charset="0"/>
        </a:defRPr>
      </a:lvl1pPr>
      <a:lvl2pPr marL="176213" indent="-176213" algn="l" defTabSz="914400" rtl="0" eaLnBrk="1" latinLnBrk="0" hangingPunct="1">
        <a:lnSpc>
          <a:spcPct val="100000"/>
        </a:lnSpc>
        <a:spcBef>
          <a:spcPts val="0"/>
        </a:spcBef>
        <a:spcAft>
          <a:spcPts val="600"/>
        </a:spcAft>
        <a:buClr>
          <a:schemeClr val="accent4"/>
        </a:buClr>
        <a:buFont typeface="Malgun Gothic" panose="020B0503020000020004" pitchFamily="34" charset="-127"/>
        <a:buChar char="​"/>
        <a:defRPr sz="1600" kern="1200">
          <a:solidFill>
            <a:schemeClr val="accent1"/>
          </a:solidFill>
          <a:latin typeface="+mn-lt"/>
          <a:ea typeface="+mn-ea"/>
          <a:cs typeface="+mn-cs"/>
        </a:defRPr>
      </a:lvl2pPr>
      <a:lvl3pPr marL="361950" indent="-185738"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176213" indent="-176213" algn="l" defTabSz="914400" rtl="0" eaLnBrk="1" latinLnBrk="0" hangingPunct="1">
        <a:lnSpc>
          <a:spcPct val="100000"/>
        </a:lnSpc>
        <a:spcBef>
          <a:spcPts val="0"/>
        </a:spcBef>
        <a:spcAft>
          <a:spcPts val="600"/>
        </a:spcAft>
        <a:buFont typeface="Arial" panose="020B0604020202020204" pitchFamily="34" charset="0"/>
        <a:buChar char="​"/>
        <a:defRPr sz="4000" b="1" kern="1200">
          <a:gradFill>
            <a:gsLst>
              <a:gs pos="0">
                <a:srgbClr val="014DCF"/>
              </a:gs>
              <a:gs pos="100000">
                <a:srgbClr val="0332B4"/>
              </a:gs>
            </a:gsLst>
            <a:lin ang="10800000" scaled="0"/>
          </a:gradFill>
          <a:latin typeface="+mj-lt"/>
          <a:ea typeface="+mn-ea"/>
          <a:cs typeface="+mn-cs"/>
        </a:defRPr>
      </a:lvl4pPr>
      <a:lvl5pPr marL="176213" indent="-176213"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accent1"/>
          </a:solidFill>
          <a:latin typeface="+mj-lt"/>
          <a:ea typeface="+mn-ea"/>
          <a:cs typeface="+mn-cs"/>
        </a:defRPr>
      </a:lvl5pPr>
      <a:lvl6pPr marL="361950" indent="-185738"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accent1"/>
          </a:solidFill>
          <a:latin typeface="+mj-lt"/>
          <a:ea typeface="+mn-ea"/>
          <a:cs typeface="+mn-cs"/>
        </a:defRPr>
      </a:lvl6pPr>
      <a:lvl7pPr marL="176213" indent="-176213" algn="l" defTabSz="914400" rtl="0" eaLnBrk="1" latinLnBrk="0" hangingPunct="1">
        <a:lnSpc>
          <a:spcPct val="100000"/>
        </a:lnSpc>
        <a:spcBef>
          <a:spcPts val="0"/>
        </a:spcBef>
        <a:spcAft>
          <a:spcPts val="600"/>
        </a:spcAft>
        <a:buFont typeface="Arial" panose="020B0604020202020204" pitchFamily="34" charset="0"/>
        <a:buChar char="​"/>
        <a:tabLst/>
        <a:defRPr sz="1200" kern="1200">
          <a:solidFill>
            <a:schemeClr val="accent1"/>
          </a:solidFill>
          <a:latin typeface="+mj-lt"/>
          <a:ea typeface="+mn-ea"/>
          <a:cs typeface="+mn-cs"/>
        </a:defRPr>
      </a:lvl7pPr>
      <a:lvl8pPr marL="176213" indent="-176213" algn="l" defTabSz="914400" rtl="0" eaLnBrk="1" latinLnBrk="0" hangingPunct="1">
        <a:lnSpc>
          <a:spcPct val="100000"/>
        </a:lnSpc>
        <a:spcBef>
          <a:spcPts val="0"/>
        </a:spcBef>
        <a:spcAft>
          <a:spcPts val="600"/>
        </a:spcAft>
        <a:buFont typeface="Arial" panose="020B0604020202020204" pitchFamily="34" charset="0"/>
        <a:buChar char="​"/>
        <a:tabLst/>
        <a:defRPr sz="1050" kern="1200">
          <a:solidFill>
            <a:schemeClr val="accent1"/>
          </a:solidFill>
          <a:latin typeface="+mn-lt"/>
          <a:ea typeface="+mn-ea"/>
          <a:cs typeface="+mn-cs"/>
        </a:defRPr>
      </a:lvl8pPr>
      <a:lvl9pPr marL="176213" indent="-176213" algn="l" defTabSz="914400" rtl="0" eaLnBrk="1" latinLnBrk="0" hangingPunct="1">
        <a:lnSpc>
          <a:spcPct val="100000"/>
        </a:lnSpc>
        <a:spcBef>
          <a:spcPts val="0"/>
        </a:spcBef>
        <a:spcAft>
          <a:spcPts val="600"/>
        </a:spcAft>
        <a:buFont typeface="Arial" panose="020B0604020202020204" pitchFamily="34" charset="0"/>
        <a:buChar char="​"/>
        <a:tabLst>
          <a:tab pos="176213" algn="l"/>
        </a:tabLst>
        <a:defRPr sz="2800" b="0" kern="1200">
          <a:gradFill>
            <a:gsLst>
              <a:gs pos="0">
                <a:srgbClr val="014DCF"/>
              </a:gs>
              <a:gs pos="100000">
                <a:srgbClr val="0332B4"/>
              </a:gs>
            </a:gsLst>
            <a:lin ang="10800000" scaled="0"/>
          </a:gradFill>
          <a:latin typeface="+mj-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34.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customXml" Target="../../customXml/item6.xml"/><Relationship Id="rId1" Type="http://schemas.openxmlformats.org/officeDocument/2006/relationships/customXml" Target="../../customXml/item5.xml"/><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35.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eg"/><Relationship Id="rId7"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image" Target="../media/image22.png"/><Relationship Id="rId5" Type="http://schemas.openxmlformats.org/officeDocument/2006/relationships/notesSlide" Target="../notesSlides/notesSlide1.xml"/><Relationship Id="rId4"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40.jp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customXml" Target="../../customXml/item4.xml"/><Relationship Id="rId1" Type="http://schemas.openxmlformats.org/officeDocument/2006/relationships/customXml" Target="../../customXml/item3.xml"/><Relationship Id="rId5" Type="http://schemas.openxmlformats.org/officeDocument/2006/relationships/image" Target="../media/image23.jp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33.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D79B89-8A4E-85D5-3E20-D900700431DA}"/>
              </a:ext>
            </a:extLst>
          </p:cNvPr>
          <p:cNvSpPr>
            <a:spLocks noGrp="1"/>
          </p:cNvSpPr>
          <p:nvPr>
            <p:ph type="title"/>
          </p:nvPr>
        </p:nvSpPr>
        <p:spPr>
          <a:xfrm>
            <a:off x="493712" y="2901727"/>
            <a:ext cx="6764339" cy="813023"/>
          </a:xfrm>
        </p:spPr>
        <p:txBody>
          <a:bodyPr/>
          <a:lstStyle/>
          <a:p>
            <a:r>
              <a:rPr lang="es-ES" sz="3600" dirty="0"/>
              <a:t>PRESENTACIÓN CORPORATIVA</a:t>
            </a:r>
          </a:p>
        </p:txBody>
      </p:sp>
      <p:sp>
        <p:nvSpPr>
          <p:cNvPr id="3" name="Subtítulo 2">
            <a:extLst>
              <a:ext uri="{FF2B5EF4-FFF2-40B4-BE49-F238E27FC236}">
                <a16:creationId xmlns:a16="http://schemas.microsoft.com/office/drawing/2014/main" id="{DADE4C01-6218-1F7D-9F91-B6C560711108}"/>
              </a:ext>
            </a:extLst>
          </p:cNvPr>
          <p:cNvSpPr>
            <a:spLocks noGrp="1"/>
          </p:cNvSpPr>
          <p:nvPr>
            <p:ph type="subTitle" idx="1"/>
          </p:nvPr>
        </p:nvSpPr>
        <p:spPr>
          <a:xfrm>
            <a:off x="493712" y="3573765"/>
            <a:ext cx="6268236" cy="601664"/>
          </a:xfrm>
        </p:spPr>
        <p:txBody>
          <a:bodyPr/>
          <a:lstStyle/>
          <a:p>
            <a:r>
              <a:rPr lang="es-ES" dirty="0"/>
              <a:t>PROPUESTA TECNICA</a:t>
            </a:r>
          </a:p>
        </p:txBody>
      </p:sp>
      <p:sp>
        <p:nvSpPr>
          <p:cNvPr id="4" name="Marcador de texto 3">
            <a:extLst>
              <a:ext uri="{FF2B5EF4-FFF2-40B4-BE49-F238E27FC236}">
                <a16:creationId xmlns:a16="http://schemas.microsoft.com/office/drawing/2014/main" id="{59C91422-B79B-C151-BCC7-9EED6011A433}"/>
              </a:ext>
            </a:extLst>
          </p:cNvPr>
          <p:cNvSpPr>
            <a:spLocks noGrp="1"/>
          </p:cNvSpPr>
          <p:nvPr>
            <p:ph type="body" sz="quarter" idx="10"/>
          </p:nvPr>
        </p:nvSpPr>
        <p:spPr>
          <a:xfrm>
            <a:off x="493713" y="4967997"/>
            <a:ext cx="6268235" cy="474692"/>
          </a:xfrm>
        </p:spPr>
        <p:txBody>
          <a:bodyPr/>
          <a:lstStyle/>
          <a:p>
            <a:r>
              <a:rPr lang="es-ES" dirty="0"/>
              <a:t>ENERO 2023.</a:t>
            </a:r>
          </a:p>
        </p:txBody>
      </p:sp>
      <p:pic>
        <p:nvPicPr>
          <p:cNvPr id="14" name="Marcador de posición de imagen 13" descr="Imagen que contiene edificio, paraguas&#10;&#10;Descripción generada automáticamente">
            <a:extLst>
              <a:ext uri="{FF2B5EF4-FFF2-40B4-BE49-F238E27FC236}">
                <a16:creationId xmlns:a16="http://schemas.microsoft.com/office/drawing/2014/main" id="{1E6CA8B4-1798-552E-1AD6-7C9407B4048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9094" r="19094"/>
          <a:stretch>
            <a:fillRect/>
          </a:stretch>
        </p:blipFill>
        <p:spPr/>
      </p:pic>
      <p:sp>
        <p:nvSpPr>
          <p:cNvPr id="5" name="Subtítulo 2">
            <a:extLst>
              <a:ext uri="{FF2B5EF4-FFF2-40B4-BE49-F238E27FC236}">
                <a16:creationId xmlns:a16="http://schemas.microsoft.com/office/drawing/2014/main" id="{AD52E52D-BFEF-8CA3-2541-0EB17FCA2ED4}"/>
              </a:ext>
            </a:extLst>
          </p:cNvPr>
          <p:cNvSpPr txBox="1">
            <a:spLocks/>
          </p:cNvSpPr>
          <p:nvPr/>
        </p:nvSpPr>
        <p:spPr>
          <a:xfrm>
            <a:off x="3037114" y="548368"/>
            <a:ext cx="4462742" cy="601664"/>
          </a:xfrm>
          <a:prstGeom prst="rect">
            <a:avLst/>
          </a:prstGeom>
          <a:effectLst/>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2800" b="0" i="0" u="none" strike="noStrike" kern="1200">
                <a:solidFill>
                  <a:schemeClr val="bg1">
                    <a:lumMod val="100000"/>
                  </a:schemeClr>
                </a:solidFill>
                <a:latin typeface="Bahnschrift" panose="020B0502040204020203" pitchFamily="34" charset="0"/>
                <a:ea typeface="+mn-ea"/>
                <a:cs typeface="Segoe UI" panose="020B0502040204020203" pitchFamily="34" charset="0"/>
              </a:defRPr>
            </a:lvl1pPr>
            <a:lvl2pPr marL="0" indent="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2800" b="0" i="0" u="none" strike="noStrike" kern="1200">
                <a:solidFill>
                  <a:schemeClr val="bg1">
                    <a:lumMod val="100000"/>
                  </a:schemeClr>
                </a:solidFill>
                <a:latin typeface="Bahnschrift" panose="020B0502040204020203" pitchFamily="34" charset="0"/>
                <a:ea typeface="+mn-ea"/>
                <a:cs typeface="+mn-cs"/>
              </a:defRPr>
            </a:lvl2pPr>
            <a:lvl3pPr marL="0" indent="0"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2800" b="0" i="0" u="none" strike="noStrike" kern="1200">
                <a:solidFill>
                  <a:schemeClr val="bg1">
                    <a:lumMod val="100000"/>
                  </a:schemeClr>
                </a:solidFill>
                <a:latin typeface="Bahnschrift" panose="020B0502040204020203" pitchFamily="34" charset="0"/>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800" b="0" i="0" u="none" strike="noStrike" kern="1200">
                <a:solidFill>
                  <a:schemeClr val="bg1">
                    <a:lumMod val="100000"/>
                  </a:schemeClr>
                </a:solidFill>
                <a:latin typeface="Bahnschrift" panose="020B0502040204020203" pitchFamily="34" charset="0"/>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2800" b="0" i="0" u="none" strike="noStrike" kern="1200" baseline="0">
                <a:solidFill>
                  <a:schemeClr val="bg1">
                    <a:lumMod val="100000"/>
                  </a:schemeClr>
                </a:solidFill>
                <a:latin typeface="Bahnschrift" panose="020B0502040204020203" pitchFamily="34" charset="0"/>
                <a:ea typeface="+mn-ea"/>
                <a:cs typeface="+mn-cs"/>
              </a:defRPr>
            </a:lvl5pPr>
            <a:lvl6pPr marL="0" indent="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2800" b="0" i="0" u="none" strike="noStrike" kern="1200">
                <a:solidFill>
                  <a:schemeClr val="bg1">
                    <a:lumMod val="100000"/>
                  </a:schemeClr>
                </a:solidFill>
                <a:latin typeface="Bahnschrift" panose="020B0502040204020203" pitchFamily="34" charset="0"/>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defRPr sz="2800" b="0" i="0" u="none" strike="noStrike" kern="1200">
                <a:solidFill>
                  <a:schemeClr val="bg1">
                    <a:lumMod val="100000"/>
                  </a:schemeClr>
                </a:solidFill>
                <a:latin typeface="Bahnschrift" panose="020B0502040204020203" pitchFamily="34" charset="0"/>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defRPr sz="2800" b="0" i="0" u="none" strike="noStrike" kern="1200">
                <a:solidFill>
                  <a:schemeClr val="bg1">
                    <a:lumMod val="100000"/>
                  </a:schemeClr>
                </a:solidFill>
                <a:latin typeface="Bahnschrift" panose="020B0502040204020203" pitchFamily="34" charset="0"/>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tabLst>
                <a:tab pos="176213" algn="l"/>
              </a:tabLst>
              <a:defRPr sz="2800" b="0" i="0" u="none" strike="noStrike" kern="1200">
                <a:solidFill>
                  <a:schemeClr val="bg1">
                    <a:lumMod val="100000"/>
                  </a:schemeClr>
                </a:solidFill>
                <a:latin typeface="Bahnschrift" panose="020B0502040204020203" pitchFamily="34" charset="0"/>
                <a:ea typeface="+mn-ea"/>
                <a:cs typeface="+mn-cs"/>
              </a:defRPr>
            </a:lvl9pPr>
          </a:lstStyle>
          <a:p>
            <a:r>
              <a:rPr lang="es-ES" dirty="0"/>
              <a:t>REGISTRO SICEP 77044982</a:t>
            </a:r>
          </a:p>
        </p:txBody>
      </p:sp>
    </p:spTree>
    <p:extLst>
      <p:ext uri="{BB962C8B-B14F-4D97-AF65-F5344CB8AC3E}">
        <p14:creationId xmlns:p14="http://schemas.microsoft.com/office/powerpoint/2010/main" val="537212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E50C2E71-1DF1-2B7A-2E39-D77CD931A540}"/>
              </a:ext>
            </a:extLst>
          </p:cNvPr>
          <p:cNvSpPr>
            <a:spLocks noGrp="1"/>
          </p:cNvSpPr>
          <p:nvPr>
            <p:ph type="body" sz="quarter" idx="11"/>
          </p:nvPr>
        </p:nvSpPr>
        <p:spPr/>
        <p:txBody>
          <a:bodyPr>
            <a:normAutofit/>
          </a:bodyPr>
          <a:lstStyle/>
          <a:p>
            <a:r>
              <a:rPr lang="fr-FR" dirty="0"/>
              <a:t>PROPUESTA TECNICA</a:t>
            </a:r>
          </a:p>
        </p:txBody>
      </p:sp>
      <p:sp>
        <p:nvSpPr>
          <p:cNvPr id="6" name="Espace réservé du texte 5">
            <a:extLst>
              <a:ext uri="{FF2B5EF4-FFF2-40B4-BE49-F238E27FC236}">
                <a16:creationId xmlns:a16="http://schemas.microsoft.com/office/drawing/2014/main" id="{4594BBE4-82E1-CD72-8075-E43C7A661E15}"/>
              </a:ext>
            </a:extLst>
          </p:cNvPr>
          <p:cNvSpPr>
            <a:spLocks noGrp="1"/>
          </p:cNvSpPr>
          <p:nvPr>
            <p:ph type="body" sz="quarter" idx="10"/>
          </p:nvPr>
        </p:nvSpPr>
        <p:spPr/>
        <p:txBody>
          <a:bodyPr/>
          <a:lstStyle/>
          <a:p>
            <a:r>
              <a:rPr lang="en-GB" dirty="0"/>
              <a:t>04</a:t>
            </a:r>
          </a:p>
        </p:txBody>
      </p:sp>
      <p:sp>
        <p:nvSpPr>
          <p:cNvPr id="8" name="Espace réservé du texte 7">
            <a:extLst>
              <a:ext uri="{FF2B5EF4-FFF2-40B4-BE49-F238E27FC236}">
                <a16:creationId xmlns:a16="http://schemas.microsoft.com/office/drawing/2014/main" id="{DE9B0B97-7924-2B77-75FD-D677175C88D6}"/>
              </a:ext>
            </a:extLst>
          </p:cNvPr>
          <p:cNvSpPr>
            <a:spLocks noGrp="1"/>
          </p:cNvSpPr>
          <p:nvPr>
            <p:ph type="body" sz="quarter" idx="13"/>
          </p:nvPr>
        </p:nvSpPr>
        <p:spPr/>
        <p:txBody>
          <a:bodyPr/>
          <a:lstStyle/>
          <a:p>
            <a:endParaRPr lang="en-GB" dirty="0"/>
          </a:p>
        </p:txBody>
      </p:sp>
      <p:sp>
        <p:nvSpPr>
          <p:cNvPr id="9" name="Marcador de posición de imagen 8">
            <a:extLst>
              <a:ext uri="{FF2B5EF4-FFF2-40B4-BE49-F238E27FC236}">
                <a16:creationId xmlns:a16="http://schemas.microsoft.com/office/drawing/2014/main" id="{00A13885-3547-7361-0B3D-920E0F37447D}"/>
              </a:ext>
            </a:extLst>
          </p:cNvPr>
          <p:cNvSpPr>
            <a:spLocks noGrp="1"/>
          </p:cNvSpPr>
          <p:nvPr>
            <p:ph type="pic" sz="quarter" idx="14"/>
          </p:nvPr>
        </p:nvSpPr>
        <p:spPr/>
      </p:sp>
      <p:pic>
        <p:nvPicPr>
          <p:cNvPr id="5" name="Marcador de posición de imagen 4" descr="Imagen que contiene exterior, tabla, hombre, frente&#10;&#10;Descripción generada automáticamente">
            <a:extLst>
              <a:ext uri="{FF2B5EF4-FFF2-40B4-BE49-F238E27FC236}">
                <a16:creationId xmlns:a16="http://schemas.microsoft.com/office/drawing/2014/main" id="{BB870636-2432-FE29-078B-CB59681E927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500" r="12500"/>
          <a:stretch>
            <a:fillRect/>
          </a:stretch>
        </p:blipFill>
        <p:spPr/>
      </p:pic>
    </p:spTree>
    <p:custDataLst>
      <p:tags r:id="rId1"/>
    </p:custDataLst>
    <p:extLst>
      <p:ext uri="{BB962C8B-B14F-4D97-AF65-F5344CB8AC3E}">
        <p14:creationId xmlns:p14="http://schemas.microsoft.com/office/powerpoint/2010/main" val="1456238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84F58962-28AD-8DF7-97B1-CE14714E52CE}"/>
              </a:ext>
            </a:extLst>
          </p:cNvPr>
          <p:cNvSpPr>
            <a:spLocks noGrp="1"/>
          </p:cNvSpPr>
          <p:nvPr>
            <p:ph type="body" sz="quarter" idx="11"/>
          </p:nvPr>
        </p:nvSpPr>
        <p:spPr>
          <a:xfrm>
            <a:off x="6260595" y="2780051"/>
            <a:ext cx="5283705" cy="2024063"/>
          </a:xfrm>
        </p:spPr>
        <p:txBody>
          <a:bodyPr>
            <a:normAutofit fontScale="85000" lnSpcReduction="10000"/>
          </a:bodyPr>
          <a:lstStyle/>
          <a:p>
            <a:r>
              <a:rPr lang="en-US" dirty="0"/>
              <a:t>MATRIZ DE REPARACION CONTROL Y ENSAYOS</a:t>
            </a:r>
          </a:p>
        </p:txBody>
      </p:sp>
      <p:sp>
        <p:nvSpPr>
          <p:cNvPr id="3" name="Espace réservé du texte 2">
            <a:extLst>
              <a:ext uri="{FF2B5EF4-FFF2-40B4-BE49-F238E27FC236}">
                <a16:creationId xmlns:a16="http://schemas.microsoft.com/office/drawing/2014/main" id="{B2E1D962-C6C3-988D-FFE7-B4D78EF56C49}"/>
              </a:ext>
            </a:extLst>
          </p:cNvPr>
          <p:cNvSpPr>
            <a:spLocks noGrp="1"/>
          </p:cNvSpPr>
          <p:nvPr>
            <p:ph type="body" sz="quarter" idx="10"/>
          </p:nvPr>
        </p:nvSpPr>
        <p:spPr>
          <a:xfrm>
            <a:off x="6260595" y="1789282"/>
            <a:ext cx="2340480" cy="990769"/>
          </a:xfrm>
        </p:spPr>
        <p:txBody>
          <a:bodyPr/>
          <a:lstStyle/>
          <a:p>
            <a:r>
              <a:rPr lang="en-US" dirty="0"/>
              <a:t>04.b</a:t>
            </a:r>
          </a:p>
        </p:txBody>
      </p:sp>
      <p:pic>
        <p:nvPicPr>
          <p:cNvPr id="14" name="Marcador de posición de imagen 13" descr="Imagen que contiene persona, hombre, coche, parado&#10;&#10;Descripción generada automáticamente">
            <a:extLst>
              <a:ext uri="{FF2B5EF4-FFF2-40B4-BE49-F238E27FC236}">
                <a16:creationId xmlns:a16="http://schemas.microsoft.com/office/drawing/2014/main" id="{B8C1AFE6-2202-1AFF-8732-97FC3AF2D3C9}"/>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168" b="168"/>
          <a:stretch>
            <a:fillRect/>
          </a:stretch>
        </p:blipFill>
        <p:spPr/>
      </p:pic>
    </p:spTree>
    <p:custDataLst>
      <p:custData r:id="rId1"/>
      <p:custData r:id="rId2"/>
    </p:custDataLst>
    <p:extLst>
      <p:ext uri="{BB962C8B-B14F-4D97-AF65-F5344CB8AC3E}">
        <p14:creationId xmlns:p14="http://schemas.microsoft.com/office/powerpoint/2010/main" val="1931810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7">
            <a:extLst>
              <a:ext uri="{FF2B5EF4-FFF2-40B4-BE49-F238E27FC236}">
                <a16:creationId xmlns:a16="http://schemas.microsoft.com/office/drawing/2014/main" id="{70041431-D1CD-4712-6307-CA4D562A1479}"/>
              </a:ext>
            </a:extLst>
          </p:cNvPr>
          <p:cNvSpPr>
            <a:spLocks noGrp="1"/>
          </p:cNvSpPr>
          <p:nvPr>
            <p:ph type="sldNum" sz="quarter" idx="16"/>
          </p:nvPr>
        </p:nvSpPr>
        <p:spPr/>
        <p:txBody>
          <a:bodyPr/>
          <a:lstStyle/>
          <a:p>
            <a:fld id="{4BF46CD0-FBDC-4232-8F32-5100991AA633}" type="slidenum">
              <a:rPr lang="en-GB" smtClean="0"/>
              <a:pPr/>
              <a:t>12</a:t>
            </a:fld>
            <a:endParaRPr lang="en-GB"/>
          </a:p>
        </p:txBody>
      </p:sp>
      <p:sp>
        <p:nvSpPr>
          <p:cNvPr id="3" name="Marcador de texto 2">
            <a:extLst>
              <a:ext uri="{FF2B5EF4-FFF2-40B4-BE49-F238E27FC236}">
                <a16:creationId xmlns:a16="http://schemas.microsoft.com/office/drawing/2014/main" id="{9C4A6B35-89FE-4961-1734-32DE1A26F27F}"/>
              </a:ext>
            </a:extLst>
          </p:cNvPr>
          <p:cNvSpPr>
            <a:spLocks noGrp="1"/>
          </p:cNvSpPr>
          <p:nvPr>
            <p:ph type="body" sz="quarter" idx="12"/>
          </p:nvPr>
        </p:nvSpPr>
        <p:spPr>
          <a:xfrm>
            <a:off x="287337" y="832306"/>
            <a:ext cx="11616267" cy="372543"/>
          </a:xfrm>
        </p:spPr>
        <p:txBody>
          <a:bodyPr/>
          <a:lstStyle/>
          <a:p>
            <a:r>
              <a:rPr lang="es-CL" b="1" dirty="0"/>
              <a:t>matriz de evaluación y ejecución</a:t>
            </a:r>
          </a:p>
        </p:txBody>
      </p:sp>
      <p:sp>
        <p:nvSpPr>
          <p:cNvPr id="2" name="Título 1">
            <a:extLst>
              <a:ext uri="{FF2B5EF4-FFF2-40B4-BE49-F238E27FC236}">
                <a16:creationId xmlns:a16="http://schemas.microsoft.com/office/drawing/2014/main" id="{5C248D7E-C403-FBDF-542F-6205F7DEFFEE}"/>
              </a:ext>
            </a:extLst>
          </p:cNvPr>
          <p:cNvSpPr>
            <a:spLocks noGrp="1"/>
          </p:cNvSpPr>
          <p:nvPr>
            <p:ph type="title"/>
          </p:nvPr>
        </p:nvSpPr>
        <p:spPr/>
        <p:txBody>
          <a:bodyPr/>
          <a:lstStyle/>
          <a:p>
            <a:r>
              <a:rPr lang="es-CL" dirty="0"/>
              <a:t>MONITOREO DE TRABAJO</a:t>
            </a:r>
          </a:p>
        </p:txBody>
      </p:sp>
      <p:graphicFrame>
        <p:nvGraphicFramePr>
          <p:cNvPr id="15" name="Tabla 14">
            <a:extLst>
              <a:ext uri="{FF2B5EF4-FFF2-40B4-BE49-F238E27FC236}">
                <a16:creationId xmlns:a16="http://schemas.microsoft.com/office/drawing/2014/main" id="{6FF96314-D7CB-3475-EF4D-ADD568E3BF46}"/>
              </a:ext>
            </a:extLst>
          </p:cNvPr>
          <p:cNvGraphicFramePr>
            <a:graphicFrameLocks noGrp="1"/>
          </p:cNvGraphicFramePr>
          <p:nvPr>
            <p:extLst>
              <p:ext uri="{D42A27DB-BD31-4B8C-83A1-F6EECF244321}">
                <p14:modId xmlns:p14="http://schemas.microsoft.com/office/powerpoint/2010/main" val="1186879192"/>
              </p:ext>
            </p:extLst>
          </p:nvPr>
        </p:nvGraphicFramePr>
        <p:xfrm>
          <a:off x="498474" y="1573160"/>
          <a:ext cx="11310068" cy="4994781"/>
        </p:xfrm>
        <a:graphic>
          <a:graphicData uri="http://schemas.openxmlformats.org/drawingml/2006/table">
            <a:tbl>
              <a:tblPr/>
              <a:tblGrid>
                <a:gridCol w="41822">
                  <a:extLst>
                    <a:ext uri="{9D8B030D-6E8A-4147-A177-3AD203B41FA5}">
                      <a16:colId xmlns:a16="http://schemas.microsoft.com/office/drawing/2014/main" val="1038690649"/>
                    </a:ext>
                  </a:extLst>
                </a:gridCol>
                <a:gridCol w="595210">
                  <a:extLst>
                    <a:ext uri="{9D8B030D-6E8A-4147-A177-3AD203B41FA5}">
                      <a16:colId xmlns:a16="http://schemas.microsoft.com/office/drawing/2014/main" val="3633409963"/>
                    </a:ext>
                  </a:extLst>
                </a:gridCol>
                <a:gridCol w="1785633">
                  <a:extLst>
                    <a:ext uri="{9D8B030D-6E8A-4147-A177-3AD203B41FA5}">
                      <a16:colId xmlns:a16="http://schemas.microsoft.com/office/drawing/2014/main" val="953138916"/>
                    </a:ext>
                  </a:extLst>
                </a:gridCol>
                <a:gridCol w="937662">
                  <a:extLst>
                    <a:ext uri="{9D8B030D-6E8A-4147-A177-3AD203B41FA5}">
                      <a16:colId xmlns:a16="http://schemas.microsoft.com/office/drawing/2014/main" val="1731159439"/>
                    </a:ext>
                  </a:extLst>
                </a:gridCol>
                <a:gridCol w="750130">
                  <a:extLst>
                    <a:ext uri="{9D8B030D-6E8A-4147-A177-3AD203B41FA5}">
                      <a16:colId xmlns:a16="http://schemas.microsoft.com/office/drawing/2014/main" val="1397477856"/>
                    </a:ext>
                  </a:extLst>
                </a:gridCol>
                <a:gridCol w="1043658">
                  <a:extLst>
                    <a:ext uri="{9D8B030D-6E8A-4147-A177-3AD203B41FA5}">
                      <a16:colId xmlns:a16="http://schemas.microsoft.com/office/drawing/2014/main" val="3009957039"/>
                    </a:ext>
                  </a:extLst>
                </a:gridCol>
                <a:gridCol w="839819">
                  <a:extLst>
                    <a:ext uri="{9D8B030D-6E8A-4147-A177-3AD203B41FA5}">
                      <a16:colId xmlns:a16="http://schemas.microsoft.com/office/drawing/2014/main" val="886419045"/>
                    </a:ext>
                  </a:extLst>
                </a:gridCol>
                <a:gridCol w="383219">
                  <a:extLst>
                    <a:ext uri="{9D8B030D-6E8A-4147-A177-3AD203B41FA5}">
                      <a16:colId xmlns:a16="http://schemas.microsoft.com/office/drawing/2014/main" val="2413141103"/>
                    </a:ext>
                  </a:extLst>
                </a:gridCol>
                <a:gridCol w="880586">
                  <a:extLst>
                    <a:ext uri="{9D8B030D-6E8A-4147-A177-3AD203B41FA5}">
                      <a16:colId xmlns:a16="http://schemas.microsoft.com/office/drawing/2014/main" val="3592842835"/>
                    </a:ext>
                  </a:extLst>
                </a:gridCol>
                <a:gridCol w="391372">
                  <a:extLst>
                    <a:ext uri="{9D8B030D-6E8A-4147-A177-3AD203B41FA5}">
                      <a16:colId xmlns:a16="http://schemas.microsoft.com/office/drawing/2014/main" val="1744981391"/>
                    </a:ext>
                  </a:extLst>
                </a:gridCol>
                <a:gridCol w="652286">
                  <a:extLst>
                    <a:ext uri="{9D8B030D-6E8A-4147-A177-3AD203B41FA5}">
                      <a16:colId xmlns:a16="http://schemas.microsoft.com/office/drawing/2014/main" val="2550951663"/>
                    </a:ext>
                  </a:extLst>
                </a:gridCol>
                <a:gridCol w="627826">
                  <a:extLst>
                    <a:ext uri="{9D8B030D-6E8A-4147-A177-3AD203B41FA5}">
                      <a16:colId xmlns:a16="http://schemas.microsoft.com/office/drawing/2014/main" val="2912532390"/>
                    </a:ext>
                  </a:extLst>
                </a:gridCol>
                <a:gridCol w="953969">
                  <a:extLst>
                    <a:ext uri="{9D8B030D-6E8A-4147-A177-3AD203B41FA5}">
                      <a16:colId xmlns:a16="http://schemas.microsoft.com/office/drawing/2014/main" val="3578391660"/>
                    </a:ext>
                  </a:extLst>
                </a:gridCol>
                <a:gridCol w="1271959">
                  <a:extLst>
                    <a:ext uri="{9D8B030D-6E8A-4147-A177-3AD203B41FA5}">
                      <a16:colId xmlns:a16="http://schemas.microsoft.com/office/drawing/2014/main" val="2006317950"/>
                    </a:ext>
                  </a:extLst>
                </a:gridCol>
                <a:gridCol w="154917">
                  <a:extLst>
                    <a:ext uri="{9D8B030D-6E8A-4147-A177-3AD203B41FA5}">
                      <a16:colId xmlns:a16="http://schemas.microsoft.com/office/drawing/2014/main" val="3270887309"/>
                    </a:ext>
                  </a:extLst>
                </a:gridCol>
              </a:tblGrid>
              <a:tr h="81954">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dirty="0">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95501954"/>
                  </a:ext>
                </a:extLst>
              </a:tr>
              <a:tr h="115866">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13">
                  <a:txBody>
                    <a:bodyPr/>
                    <a:lstStyle/>
                    <a:p>
                      <a:pPr algn="ctr" fontAlgn="b"/>
                      <a:r>
                        <a:rPr lang="es-ES" sz="700" b="1" i="0" u="none" strike="noStrike">
                          <a:solidFill>
                            <a:srgbClr val="000000"/>
                          </a:solidFill>
                          <a:effectLst/>
                          <a:latin typeface="TKTypeRegular"/>
                        </a:rPr>
                        <a:t>PLAN DE EVALUACION Y EJECUCION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30555535"/>
                  </a:ext>
                </a:extLst>
              </a:tr>
              <a:tr h="165604">
                <a:tc>
                  <a:txBody>
                    <a:bodyPr/>
                    <a:lstStyle/>
                    <a:p>
                      <a:pPr algn="l" fontAlgn="b"/>
                      <a:r>
                        <a:rPr lang="es-PE" sz="6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1" i="0" u="none" strike="noStrike">
                          <a:solidFill>
                            <a:srgbClr val="000000"/>
                          </a:solidFill>
                          <a:effectLst/>
                          <a:latin typeface="TKTypeRegular"/>
                        </a:rPr>
                        <a:t>CLIENTE</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500" b="1" i="0" u="none" strike="noStrike" dirty="0">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s-PE" sz="500" b="1" i="0" u="none" strike="noStrike">
                          <a:solidFill>
                            <a:srgbClr val="000000"/>
                          </a:solidFill>
                          <a:effectLst/>
                          <a:latin typeface="TKTypeRegular"/>
                        </a:rPr>
                        <a:t>ID. EQUIPO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s-PE" sz="500" b="1" i="0" u="none" strike="noStrike">
                          <a:solidFill>
                            <a:srgbClr val="000000"/>
                          </a:solidFill>
                          <a:effectLst/>
                          <a:latin typeface="TKTypeRegular"/>
                        </a:rPr>
                        <a:t>COMPONENTE</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gn="ctr" fontAlgn="b"/>
                      <a:r>
                        <a:rPr lang="es-PE" sz="500" b="1" i="0" u="none" strike="noStrike">
                          <a:solidFill>
                            <a:srgbClr val="000000"/>
                          </a:solidFill>
                          <a:effectLst/>
                          <a:latin typeface="TKTypeRegular"/>
                        </a:rPr>
                        <a:t>ORDEN DE COMPRA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s-PE"/>
                    </a:p>
                  </a:txBody>
                  <a:tcPr/>
                </a:tc>
                <a:tc>
                  <a:txBody>
                    <a:bodyPr/>
                    <a:lstStyle/>
                    <a:p>
                      <a:pPr algn="l"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s-PE" sz="500" b="1" i="0" u="none" strike="noStrike">
                          <a:solidFill>
                            <a:srgbClr val="000000"/>
                          </a:solidFill>
                          <a:effectLst/>
                          <a:latin typeface="TKTypeRegular"/>
                        </a:rPr>
                        <a:t>FECHA RECEPCIÓN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s-PE" sz="6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500" b="1" i="0" u="none" strike="noStrike">
                          <a:solidFill>
                            <a:srgbClr val="000000"/>
                          </a:solidFill>
                          <a:effectLst/>
                          <a:latin typeface="TKTypeRegular"/>
                        </a:rPr>
                        <a:t>FECHA ENTREGA</a:t>
                      </a:r>
                    </a:p>
                  </a:txBody>
                  <a:tcPr marL="2871" marR="2871" marT="2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s-PE" sz="6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91238929"/>
                  </a:ext>
                </a:extLst>
              </a:tr>
              <a:tr h="104562">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s-PE" sz="600" b="1" i="0" u="none" strike="noStrike">
                        <a:solidFill>
                          <a:srgbClr val="000000"/>
                        </a:solidFill>
                        <a:effectLst/>
                        <a:latin typeface="TKTypeRegular"/>
                      </a:endParaRPr>
                    </a:p>
                  </a:txBody>
                  <a:tcPr marL="2871" marR="2871" marT="287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PE" sz="500" b="0" i="0" u="none" strike="noStrike">
                        <a:solidFill>
                          <a:srgbClr val="000000"/>
                        </a:solidFill>
                        <a:effectLst/>
                        <a:latin typeface="TKTypeRegular"/>
                      </a:endParaRPr>
                    </a:p>
                  </a:txBody>
                  <a:tcPr marL="2871" marR="2871" marT="287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PE" sz="500" b="0" i="0" u="none" strike="noStrike">
                        <a:solidFill>
                          <a:srgbClr val="000000"/>
                        </a:solidFill>
                        <a:effectLst/>
                        <a:latin typeface="TKTypeRegular"/>
                      </a:endParaRP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PE" sz="500" b="0" i="0" u="none" strike="noStrike">
                        <a:solidFill>
                          <a:srgbClr val="000000"/>
                        </a:solidFill>
                        <a:effectLst/>
                        <a:latin typeface="TKTypeRegular"/>
                      </a:endParaRP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PE" sz="500" b="0" i="0" u="none" strike="noStrike">
                        <a:solidFill>
                          <a:srgbClr val="000000"/>
                        </a:solidFill>
                        <a:effectLst/>
                        <a:latin typeface="TKTypeRegular"/>
                      </a:endParaRP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PE" sz="500" b="0" i="0" u="none" strike="noStrike">
                        <a:solidFill>
                          <a:srgbClr val="000000"/>
                        </a:solidFill>
                        <a:effectLst/>
                        <a:latin typeface="TKTypeRegular"/>
                      </a:endParaRP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PE" sz="500" b="0" i="0" u="none" strike="noStrike">
                        <a:solidFill>
                          <a:srgbClr val="000000"/>
                        </a:solidFill>
                        <a:effectLst/>
                        <a:latin typeface="TKTypeRegular"/>
                      </a:endParaRP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PE" sz="500" b="0" i="0" u="none" strike="noStrike">
                        <a:solidFill>
                          <a:srgbClr val="000000"/>
                        </a:solidFill>
                        <a:effectLst/>
                        <a:latin typeface="TKTypeRegular"/>
                      </a:endParaRP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PE" sz="500" b="0" i="0" u="none" strike="noStrike">
                        <a:solidFill>
                          <a:srgbClr val="000000"/>
                        </a:solidFill>
                        <a:effectLst/>
                        <a:latin typeface="TKTypeRegular"/>
                      </a:endParaRP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PE" sz="500" b="0" i="0" u="none" strike="noStrike">
                        <a:solidFill>
                          <a:srgbClr val="000000"/>
                        </a:solidFill>
                        <a:effectLst/>
                        <a:latin typeface="TKTypeRegular"/>
                      </a:endParaRP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PE" sz="500" b="0" i="0" u="none" strike="noStrike">
                        <a:solidFill>
                          <a:srgbClr val="000000"/>
                        </a:solidFill>
                        <a:effectLst/>
                        <a:latin typeface="TKTypeRegular"/>
                      </a:endParaRP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PE" sz="500" b="0" i="0" u="none" strike="noStrike">
                        <a:solidFill>
                          <a:srgbClr val="000000"/>
                        </a:solidFill>
                        <a:effectLst/>
                        <a:latin typeface="TKTypeRegular"/>
                      </a:endParaRPr>
                    </a:p>
                  </a:txBody>
                  <a:tcPr marL="2871" marR="2871" marT="287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PE" sz="500" b="0" i="0" u="none" strike="noStrike">
                        <a:solidFill>
                          <a:srgbClr val="000000"/>
                        </a:solidFill>
                        <a:effectLst/>
                        <a:latin typeface="TKTypeRegular"/>
                      </a:endParaRP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37710875"/>
                  </a:ext>
                </a:extLst>
              </a:tr>
              <a:tr h="87606">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a:txBody>
                    <a:bodyPr/>
                    <a:lstStyle/>
                    <a:p>
                      <a:pPr algn="ctr" fontAlgn="ctr"/>
                      <a:r>
                        <a:rPr lang="es-PE" sz="500" b="1" i="0" u="none" strike="noStrike">
                          <a:solidFill>
                            <a:srgbClr val="000000"/>
                          </a:solidFill>
                          <a:effectLst/>
                          <a:latin typeface="TKTypeRegular"/>
                        </a:rPr>
                        <a:t>ITEMS</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es-PE" sz="500" b="1" i="0" u="none" strike="noStrike">
                          <a:solidFill>
                            <a:srgbClr val="000000"/>
                          </a:solidFill>
                          <a:effectLst/>
                          <a:latin typeface="TKTypeRegular"/>
                        </a:rPr>
                        <a:t>ACTIVIDADES DE CONTROL</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PE" sz="500" b="1" i="0" u="none" strike="noStrike">
                          <a:solidFill>
                            <a:srgbClr val="000000"/>
                          </a:solidFill>
                          <a:effectLst/>
                          <a:latin typeface="TKTypeRegular"/>
                        </a:rPr>
                        <a:t>PROCEDIMIENTO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s-PE" sz="500" b="1" i="0" u="none" strike="noStrike">
                          <a:solidFill>
                            <a:srgbClr val="000000"/>
                          </a:solidFill>
                          <a:effectLst/>
                          <a:latin typeface="TKTypeRegular"/>
                        </a:rPr>
                        <a:t>PROTOCOLO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A"/>
                    </a:solidFill>
                  </a:tcPr>
                </a:tc>
                <a:tc gridSpan="4">
                  <a:txBody>
                    <a:bodyPr/>
                    <a:lstStyle/>
                    <a:p>
                      <a:pPr algn="ctr" fontAlgn="ctr"/>
                      <a:r>
                        <a:rPr lang="es-PE" sz="500" b="1" i="0" u="none" strike="noStrike">
                          <a:solidFill>
                            <a:srgbClr val="000000"/>
                          </a:solidFill>
                          <a:effectLst/>
                          <a:latin typeface="TKTypeRegular"/>
                        </a:rPr>
                        <a:t>PLANIFICACION</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es-PE"/>
                    </a:p>
                  </a:txBody>
                  <a:tcPr/>
                </a:tc>
                <a:tc hMerge="1">
                  <a:txBody>
                    <a:bodyPr/>
                    <a:lstStyle/>
                    <a:p>
                      <a:endParaRPr lang="es-PE"/>
                    </a:p>
                  </a:txBody>
                  <a:tcPr/>
                </a:tc>
                <a:tc hMerge="1">
                  <a:txBody>
                    <a:bodyPr/>
                    <a:lstStyle/>
                    <a:p>
                      <a:endParaRPr lang="es-PE"/>
                    </a:p>
                  </a:txBody>
                  <a:tcPr/>
                </a:tc>
                <a:tc gridSpan="4">
                  <a:txBody>
                    <a:bodyPr/>
                    <a:lstStyle/>
                    <a:p>
                      <a:pPr algn="ctr" fontAlgn="ctr"/>
                      <a:r>
                        <a:rPr lang="es-PE" sz="500" b="1" i="0" u="none" strike="noStrike">
                          <a:solidFill>
                            <a:srgbClr val="000000"/>
                          </a:solidFill>
                          <a:effectLst/>
                          <a:latin typeface="TKTypeRegular"/>
                        </a:rPr>
                        <a:t>RESPONSABLE</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es-PE"/>
                    </a:p>
                  </a:txBody>
                  <a:tcPr/>
                </a:tc>
                <a:tc hMerge="1">
                  <a:txBody>
                    <a:bodyPr/>
                    <a:lstStyle/>
                    <a:p>
                      <a:endParaRPr lang="es-PE"/>
                    </a:p>
                  </a:txBody>
                  <a:tcPr/>
                </a:tc>
                <a:tc hMerge="1">
                  <a:txBody>
                    <a:bodyPr/>
                    <a:lstStyle/>
                    <a:p>
                      <a:endParaRPr lang="es-PE"/>
                    </a:p>
                  </a:txBody>
                  <a:tcPr/>
                </a:tc>
                <a:tc>
                  <a:txBody>
                    <a:bodyPr/>
                    <a:lstStyle/>
                    <a:p>
                      <a:pPr algn="ctr" fontAlgn="ctr"/>
                      <a:r>
                        <a:rPr lang="es-PE" sz="500" b="1" i="0" u="none" strike="noStrike">
                          <a:solidFill>
                            <a:srgbClr val="000000"/>
                          </a:solidFill>
                          <a:effectLst/>
                          <a:latin typeface="TKTypeRegular"/>
                        </a:rPr>
                        <a:t>PROTOCOLO ENTREGA</a:t>
                      </a:r>
                    </a:p>
                  </a:txBody>
                  <a:tcPr marL="2871" marR="2871" marT="2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56381247"/>
                  </a:ext>
                </a:extLst>
              </a:tr>
              <a:tr h="101735">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s-PE"/>
                    </a:p>
                  </a:txBody>
                  <a:tcPr/>
                </a:tc>
                <a:tc vMerge="1">
                  <a:txBody>
                    <a:bodyPr/>
                    <a:lstStyle/>
                    <a:p>
                      <a:endParaRPr lang="es-PE"/>
                    </a:p>
                  </a:txBody>
                  <a:tcPr/>
                </a:tc>
                <a:tc>
                  <a:txBody>
                    <a:bodyPr/>
                    <a:lstStyle/>
                    <a:p>
                      <a:pPr algn="ctr" fontAlgn="ctr"/>
                      <a:r>
                        <a:rPr lang="es-PE" sz="500" b="1" i="0" u="none" strike="noStrike">
                          <a:solidFill>
                            <a:srgbClr val="000000"/>
                          </a:solidFill>
                          <a:effectLst/>
                          <a:latin typeface="TKTypeRegular"/>
                        </a:rPr>
                        <a:t>DE TRABAJO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PE" sz="500" b="1" i="0" u="none" strike="noStrike">
                          <a:solidFill>
                            <a:srgbClr val="000000"/>
                          </a:solidFill>
                          <a:effectLst/>
                          <a:latin typeface="TKTypeRegular"/>
                        </a:rPr>
                        <a:t>DE EJECUCION</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PE" sz="500" b="1" i="0" u="none" strike="noStrike">
                          <a:solidFill>
                            <a:srgbClr val="000000"/>
                          </a:solidFill>
                          <a:effectLst/>
                          <a:latin typeface="TKTypeRegular"/>
                        </a:rPr>
                        <a:t>ACTIVIDAD</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PE" sz="500" b="1" i="0" u="none" strike="noStrike">
                          <a:solidFill>
                            <a:srgbClr val="000000"/>
                          </a:solidFill>
                          <a:effectLst/>
                          <a:latin typeface="TKTypeRegular"/>
                        </a:rPr>
                        <a:t>FRECUENCIA</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PE" sz="500" b="1" i="0" u="none" strike="noStrike">
                          <a:solidFill>
                            <a:srgbClr val="000000"/>
                          </a:solidFill>
                          <a:effectLst/>
                          <a:latin typeface="TKTypeRegular"/>
                        </a:rPr>
                        <a:t>TIPO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PE" sz="500" b="1" i="0" u="none" strike="noStrike">
                          <a:solidFill>
                            <a:srgbClr val="000000"/>
                          </a:solidFill>
                          <a:effectLst/>
                          <a:latin typeface="TKTypeRegular"/>
                        </a:rPr>
                        <a:t>EFECTIVIDAD</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gridSpan="2">
                  <a:txBody>
                    <a:bodyPr/>
                    <a:lstStyle/>
                    <a:p>
                      <a:pPr algn="ctr" fontAlgn="ctr"/>
                      <a:r>
                        <a:rPr lang="es-PE" sz="500" b="1" i="0" u="none" strike="noStrike">
                          <a:solidFill>
                            <a:srgbClr val="000000"/>
                          </a:solidFill>
                          <a:effectLst/>
                          <a:latin typeface="TKTypeRegular"/>
                        </a:rPr>
                        <a:t>PLANIFICADOR</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es-PE"/>
                    </a:p>
                  </a:txBody>
                  <a:tcPr/>
                </a:tc>
                <a:tc>
                  <a:txBody>
                    <a:bodyPr/>
                    <a:lstStyle/>
                    <a:p>
                      <a:pPr algn="ctr" fontAlgn="ctr"/>
                      <a:r>
                        <a:rPr lang="es-PE" sz="500" b="1" i="0" u="none" strike="noStrike">
                          <a:solidFill>
                            <a:srgbClr val="000000"/>
                          </a:solidFill>
                          <a:effectLst/>
                          <a:latin typeface="TKTypeRegular"/>
                        </a:rPr>
                        <a:t>EJECUTOR</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PE" sz="500" b="1" i="0" u="none" strike="noStrike">
                          <a:solidFill>
                            <a:srgbClr val="000000"/>
                          </a:solidFill>
                          <a:effectLst/>
                          <a:latin typeface="TKTypeRegular"/>
                        </a:rPr>
                        <a:t>SUPERVISOR</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PE" sz="500" b="1" i="0" u="none" strike="noStrike">
                          <a:solidFill>
                            <a:srgbClr val="000000"/>
                          </a:solidFill>
                          <a:effectLst/>
                          <a:latin typeface="TKTypeRegular"/>
                        </a:rPr>
                        <a:t>APROBADOR</a:t>
                      </a:r>
                    </a:p>
                  </a:txBody>
                  <a:tcPr marL="2871" marR="2871" marT="2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64636385"/>
                  </a:ext>
                </a:extLst>
              </a:tr>
              <a:tr h="87606">
                <a:tc>
                  <a:txBody>
                    <a:bodyPr/>
                    <a:lstStyle/>
                    <a:p>
                      <a:pPr algn="l"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1" i="0" u="none" strike="noStrike">
                          <a:solidFill>
                            <a:srgbClr val="000000"/>
                          </a:solidFill>
                          <a:effectLst/>
                          <a:latin typeface="TKTypeRegular"/>
                        </a:rPr>
                        <a:t>1</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RECEPCION</a:t>
                      </a:r>
                    </a:p>
                  </a:txBody>
                  <a:tcPr marL="2871" marR="2871" marT="2871"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s-PE" sz="500" b="1" i="0" u="none" strike="noStrike">
                          <a:solidFill>
                            <a:srgbClr val="000000"/>
                          </a:solidFill>
                          <a:effectLst/>
                          <a:latin typeface="TKTypeRegular"/>
                        </a:rPr>
                        <a:t> </a:t>
                      </a:r>
                    </a:p>
                  </a:txBody>
                  <a:tcPr marL="2871" marR="2871" marT="287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12664222"/>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1.1</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TKTypeRegular"/>
                        </a:rPr>
                        <a:t>Inspección visual sobre el móvil</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PT-001</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PE-001</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Registro fotografico</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78016501"/>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1.2</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Limpieza general</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PT-002</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PE-002</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Control de daño</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44519939"/>
                  </a:ext>
                </a:extLst>
              </a:tr>
              <a:tr h="81954">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1.3</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TKTypeRegular"/>
                        </a:rPr>
                        <a:t>Traslado a sitio de trabajo</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PT-003</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PE-003</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PE" sz="500" b="0" i="0" u="none" strike="noStrike">
                          <a:solidFill>
                            <a:srgbClr val="000000"/>
                          </a:solidFill>
                          <a:effectLst/>
                          <a:latin typeface="TKTypeRegular"/>
                        </a:rPr>
                        <a:t>Trabajo de especialidad</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94159822"/>
                  </a:ext>
                </a:extLst>
              </a:tr>
              <a:tr h="81954">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22185574"/>
                  </a:ext>
                </a:extLst>
              </a:tr>
              <a:tr h="87606">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1" i="0" u="none" strike="noStrike">
                          <a:solidFill>
                            <a:srgbClr val="000000"/>
                          </a:solidFill>
                          <a:effectLst/>
                          <a:latin typeface="TKTypeRegular"/>
                        </a:rPr>
                        <a:t>2</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gridSpan="2">
                  <a:txBody>
                    <a:bodyPr/>
                    <a:lstStyle/>
                    <a:p>
                      <a:pPr algn="l" fontAlgn="t"/>
                      <a:r>
                        <a:rPr lang="es-ES" sz="500" b="1" i="0" u="none" strike="noStrike">
                          <a:solidFill>
                            <a:srgbClr val="000000"/>
                          </a:solidFill>
                          <a:effectLst/>
                          <a:latin typeface="TKTypeRegular"/>
                        </a:rPr>
                        <a:t>EVALUACIÓN DE ACTIVIDADES A EJECUTAR</a:t>
                      </a:r>
                    </a:p>
                  </a:txBody>
                  <a:tcPr marL="2871" marR="2871" marT="2871"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hMerge="1">
                  <a:txBody>
                    <a:bodyPr/>
                    <a:lstStyle/>
                    <a:p>
                      <a:endParaRPr lang="es-PE"/>
                    </a:p>
                  </a:txBody>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26133367"/>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2.1</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Reparación con máquina herramienta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PT-004</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PE-004</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31255546"/>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2.2</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Reparación de soldadura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PT-005</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PE-005</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49410216"/>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2.3</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TKTypeRegular"/>
                        </a:rPr>
                        <a:t>Reparación en Taller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PT-006</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PE-006</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67270415"/>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2.4</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con máquina especial</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PT-007</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PE-007</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26849679"/>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2.5</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Analisis de falla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PT-008</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PE-008</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ingenieria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33723285"/>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2.6</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ingenieria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N/A</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N/A</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ingenieria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27648149"/>
                  </a:ext>
                </a:extLst>
              </a:tr>
              <a:tr h="81954">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79394558"/>
                  </a:ext>
                </a:extLst>
              </a:tr>
              <a:tr h="87606">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1" i="0" u="none" strike="noStrike">
                          <a:solidFill>
                            <a:srgbClr val="000000"/>
                          </a:solidFill>
                          <a:effectLst/>
                          <a:latin typeface="TKTypeRegular"/>
                        </a:rPr>
                        <a:t>3</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l" fontAlgn="t"/>
                      <a:r>
                        <a:rPr lang="es-PE" sz="500" b="1" i="0" u="none" strike="noStrike">
                          <a:solidFill>
                            <a:srgbClr val="000000"/>
                          </a:solidFill>
                          <a:effectLst/>
                          <a:latin typeface="TKTypeRegular"/>
                        </a:rPr>
                        <a:t>LOGISTICA</a:t>
                      </a:r>
                    </a:p>
                  </a:txBody>
                  <a:tcPr marL="2871" marR="2871" marT="2871"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42710590"/>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3.1</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Suministros de tangibles</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Cotizaciones</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O.C</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Trabajos de Oficina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54234591"/>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3.2</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Suministros de intangibles</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Cotizaciones</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O.C</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Trabajos de Oficina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75837317"/>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3.3</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Trabajos de terceros</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Cotizaciones</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O.C</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Trabajos de Oficina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14217708"/>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3.4</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TKTypeRegular"/>
                        </a:rPr>
                        <a:t>Suministro de información de Fabrica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DOC</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N/A</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Trabajos de Oficina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96545673"/>
                  </a:ext>
                </a:extLst>
              </a:tr>
              <a:tr h="81954">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 </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 </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99718631"/>
                  </a:ext>
                </a:extLst>
              </a:tr>
              <a:tr h="87606">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1" i="0" u="none" strike="noStrike">
                          <a:solidFill>
                            <a:srgbClr val="000000"/>
                          </a:solidFill>
                          <a:effectLst/>
                          <a:latin typeface="TKTypeRegular"/>
                        </a:rPr>
                        <a:t>4</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CONFECCIÓN DE PARTES</a:t>
                      </a:r>
                    </a:p>
                  </a:txBody>
                  <a:tcPr marL="2871" marR="2871" marT="2871" marB="0">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19178251"/>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4.1</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TKTypeRegular"/>
                        </a:rPr>
                        <a:t>Fabricación por muestra en Taller</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PT-009</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PE-009</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ingenieria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95383465"/>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4.2</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TKTypeRegular"/>
                        </a:rPr>
                        <a:t>Fabricación por planos de terceros</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DOC</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N/A</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7453815"/>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4.3</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Fabricación por planos propios</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PT-010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PE-010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17102377"/>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4.4</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TKTypeRegular"/>
                        </a:rPr>
                        <a:t>Fabricación por planos de fabrica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DOC</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N/A</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98184951"/>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4.5</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TKTypeRegular"/>
                        </a:rPr>
                        <a:t>Fabricación por modificacion de parte</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PT-011</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PE-011</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ingenieria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4344473"/>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 </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 </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98534675"/>
                  </a:ext>
                </a:extLst>
              </a:tr>
              <a:tr h="87606">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1" i="0" u="none" strike="noStrike">
                          <a:solidFill>
                            <a:srgbClr val="000000"/>
                          </a:solidFill>
                          <a:effectLst/>
                          <a:latin typeface="TKTypeRegular"/>
                        </a:rPr>
                        <a:t>5</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ES" sz="500" b="1" i="0" u="none" strike="noStrike">
                          <a:solidFill>
                            <a:srgbClr val="000000"/>
                          </a:solidFill>
                          <a:effectLst/>
                          <a:latin typeface="TKTypeRegular"/>
                        </a:rPr>
                        <a:t>TRABAJOS DE DESARME DE EQUIPO</a:t>
                      </a:r>
                    </a:p>
                  </a:txBody>
                  <a:tcPr marL="2871" marR="2871" marT="2871"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67361281"/>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5.1</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Desarme manual</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PT-012</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PE-012</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19002290"/>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5.2</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Desarme con máquinas especiales</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PT-013</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PE-013</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92669391"/>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5.3</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Desarme y controles especiales</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PT-014</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PE-014</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99702640"/>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5.4</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TKTypeRegular"/>
                        </a:rPr>
                        <a:t>Desarme con participación de terceros</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PT-015</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PE-015</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28659680"/>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 </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 </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0177401"/>
                  </a:ext>
                </a:extLst>
              </a:tr>
              <a:tr h="87606">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1" i="0" u="none" strike="noStrike">
                          <a:solidFill>
                            <a:srgbClr val="000000"/>
                          </a:solidFill>
                          <a:effectLst/>
                          <a:latin typeface="TKTypeRegular"/>
                        </a:rPr>
                        <a:t>6</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gridSpan="2">
                  <a:txBody>
                    <a:bodyPr/>
                    <a:lstStyle/>
                    <a:p>
                      <a:pPr algn="l" fontAlgn="t"/>
                      <a:r>
                        <a:rPr lang="es-ES" sz="500" b="1" i="0" u="none" strike="noStrike">
                          <a:solidFill>
                            <a:srgbClr val="000000"/>
                          </a:solidFill>
                          <a:effectLst/>
                          <a:latin typeface="TKTypeRegular"/>
                        </a:rPr>
                        <a:t>TRABAJOS DE REPARACIÓN DE EQUIPOS</a:t>
                      </a:r>
                    </a:p>
                  </a:txBody>
                  <a:tcPr marL="2871" marR="2871" marT="2871"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es-PE"/>
                    </a:p>
                  </a:txBody>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68929999"/>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6.1</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Reparación de rutina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PT-016</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PE-016</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41872771"/>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6.2</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TKTypeRegular"/>
                        </a:rPr>
                        <a:t>Reparación con procedimiento de fabrica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PT-017</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PE-017</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11615484"/>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6.3</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TKTypeRegular"/>
                        </a:rPr>
                        <a:t>Reparación con participación de terceros</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PT-018</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PE-018</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5422400"/>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6.4</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Reparación con máquinas arrendadas</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PT-019</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PE-019</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49646057"/>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6.5</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Reparación de emergencia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PT-020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PE-020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9294917"/>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 </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 </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44052338"/>
                  </a:ext>
                </a:extLst>
              </a:tr>
              <a:tr h="87606">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1" i="0" u="none" strike="noStrike">
                          <a:solidFill>
                            <a:srgbClr val="000000"/>
                          </a:solidFill>
                          <a:effectLst/>
                          <a:latin typeface="TKTypeRegular"/>
                        </a:rPr>
                        <a:t>7</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ES" sz="500" b="1" i="0" u="none" strike="noStrike">
                          <a:solidFill>
                            <a:srgbClr val="000000"/>
                          </a:solidFill>
                          <a:effectLst/>
                          <a:latin typeface="TKTypeRegular"/>
                        </a:rPr>
                        <a:t>TRABAJOS DE ARMADO DE EQUIPOS</a:t>
                      </a:r>
                    </a:p>
                  </a:txBody>
                  <a:tcPr marL="2871" marR="2871" marT="2871"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02526240"/>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7.1</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Armado de rutina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PT-021</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PE-021</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24325441"/>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7.2</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Armado con procedimiemto de fábrica</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PT-022</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PE-022</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18877027"/>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7.3</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TKTypeRegular"/>
                        </a:rPr>
                        <a:t>Armado con participación de terceros</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PT-023</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PE-023</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93113712"/>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7.4</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Armado con herramientas arrendadas</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PT-024</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PE-024</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66716695"/>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 </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 </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39110924"/>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 </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 </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 </a:t>
                      </a:r>
                    </a:p>
                  </a:txBody>
                  <a:tcPr marL="2871" marR="2871" marT="287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 </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1173541"/>
                  </a:ext>
                </a:extLst>
              </a:tr>
              <a:tr h="87606">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1" i="0" u="none" strike="noStrike">
                          <a:solidFill>
                            <a:srgbClr val="000000"/>
                          </a:solidFill>
                          <a:effectLst/>
                          <a:latin typeface="TKTypeRegular"/>
                        </a:rPr>
                        <a:t>8</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TRABAJO FINALIZADO</a:t>
                      </a:r>
                    </a:p>
                  </a:txBody>
                  <a:tcPr marL="2871" marR="2871" marT="2871"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r>
                        <a:rPr lang="es-PE" sz="500" b="1" i="0" u="none" strike="noStrike">
                          <a:solidFill>
                            <a:srgbClr val="000000"/>
                          </a:solidFill>
                          <a:effectLst/>
                          <a:latin typeface="TKTypeRegular"/>
                        </a:rPr>
                        <a:t> </a:t>
                      </a:r>
                    </a:p>
                  </a:txBody>
                  <a:tcPr marL="2871" marR="2871" marT="2871"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80866694"/>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8.1</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embalaje</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PT-025</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PE-025</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100%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86873330"/>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8.2</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etiquetado</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PT-026</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PE-026</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200%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200%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25485901"/>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8.3</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registro</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PT-027</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PE-027</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300%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300%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12220734"/>
                  </a:ext>
                </a:extLst>
              </a:tr>
              <a:tr h="80638">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8.4</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estibado</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PT-028</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PE-028</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400%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400%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80894377"/>
                  </a:ext>
                </a:extLst>
              </a:tr>
              <a:tr h="81954">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PE" sz="500" b="0" i="0" u="none" strike="noStrike">
                          <a:solidFill>
                            <a:srgbClr val="000000"/>
                          </a:solidFill>
                          <a:effectLst/>
                          <a:latin typeface="TKTypeRegular"/>
                        </a:rPr>
                        <a:t>8.5</a:t>
                      </a:r>
                    </a:p>
                  </a:txBody>
                  <a:tcPr marL="2871" marR="2871" marT="2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almacenaje</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PT-029</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PE-029</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s-PE" sz="500" b="0" i="0" u="none" strike="noStrike">
                          <a:solidFill>
                            <a:srgbClr val="000000"/>
                          </a:solidFill>
                          <a:effectLst/>
                          <a:latin typeface="TKTypeRegular"/>
                        </a:rPr>
                        <a:t>Trabajo de especialidad</a:t>
                      </a:r>
                    </a:p>
                  </a:txBody>
                  <a:tcPr marL="2871" marR="2871" marT="28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500%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Costo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PE" sz="500" b="0" i="0" u="none" strike="noStrike">
                          <a:solidFill>
                            <a:srgbClr val="000000"/>
                          </a:solidFill>
                          <a:effectLst/>
                          <a:latin typeface="TKTypeRegular"/>
                        </a:rPr>
                        <a:t>500%</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s-PE" sz="500" b="0" i="0" u="none" strike="noStrike">
                          <a:solidFill>
                            <a:srgbClr val="000000"/>
                          </a:solidFill>
                          <a:effectLst/>
                          <a:latin typeface="TKTypeRegular"/>
                        </a:rPr>
                        <a:t>Nombre, Apellido</a:t>
                      </a:r>
                    </a:p>
                  </a:txBody>
                  <a:tcPr marL="2871" marR="2871" marT="2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PE"/>
                    </a:p>
                  </a:txBody>
                  <a:tcPr/>
                </a:tc>
                <a:tc>
                  <a:txBody>
                    <a:bodyPr/>
                    <a:lstStyle/>
                    <a:p>
                      <a:pPr algn="ctr" fontAlgn="b"/>
                      <a:r>
                        <a:rPr lang="es-PE" sz="500" b="0" i="0" u="none" strike="noStrike">
                          <a:solidFill>
                            <a:srgbClr val="000000"/>
                          </a:solidFill>
                          <a:effectLst/>
                          <a:latin typeface="TKTypeRegular"/>
                        </a:rPr>
                        <a:t>N y A</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500" b="0" i="0" u="none" strike="noStrike">
                          <a:solidFill>
                            <a:srgbClr val="000000"/>
                          </a:solidFill>
                          <a:effectLst/>
                          <a:latin typeface="TKTypeRegular"/>
                        </a:rPr>
                        <a:t>Nombre, Apellido</a:t>
                      </a:r>
                    </a:p>
                  </a:txBody>
                  <a:tcPr marL="2871" marR="2871" marT="28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500" b="1"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47520996"/>
                  </a:ext>
                </a:extLst>
              </a:tr>
              <a:tr h="81954">
                <a:tc>
                  <a:txBody>
                    <a:bodyPr/>
                    <a:lstStyle/>
                    <a:p>
                      <a:pPr algn="l" fontAlgn="b"/>
                      <a:r>
                        <a:rPr lang="es-PE" sz="500" b="0" i="0" u="none" strike="noStrike">
                          <a:solidFill>
                            <a:srgbClr val="000000"/>
                          </a:solidFill>
                          <a:effectLst/>
                          <a:latin typeface="TKTypeRegular"/>
                        </a:rPr>
                        <a:t> </a:t>
                      </a:r>
                    </a:p>
                  </a:txBody>
                  <a:tcPr marL="2871" marR="2871" marT="2871"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dirty="0">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dirty="0">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dirty="0">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a:solidFill>
                            <a:srgbClr val="000000"/>
                          </a:solidFill>
                          <a:effectLst/>
                          <a:latin typeface="TKTypeRegular"/>
                        </a:rPr>
                        <a:t> </a:t>
                      </a:r>
                    </a:p>
                  </a:txBody>
                  <a:tcPr marL="2871" marR="2871" marT="2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PE" sz="500" b="0" i="0" u="none" strike="noStrike" dirty="0">
                          <a:solidFill>
                            <a:srgbClr val="000000"/>
                          </a:solidFill>
                          <a:effectLst/>
                          <a:latin typeface="TKTypeRegular"/>
                        </a:rPr>
                        <a:t> </a:t>
                      </a:r>
                    </a:p>
                  </a:txBody>
                  <a:tcPr marL="2871" marR="2871" marT="2871"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416091"/>
                  </a:ext>
                </a:extLst>
              </a:tr>
            </a:tbl>
          </a:graphicData>
        </a:graphic>
      </p:graphicFrame>
    </p:spTree>
    <p:extLst>
      <p:ext uri="{BB962C8B-B14F-4D97-AF65-F5344CB8AC3E}">
        <p14:creationId xmlns:p14="http://schemas.microsoft.com/office/powerpoint/2010/main" val="3354035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42F84-0673-EF45-847F-4867BACC67B4}"/>
              </a:ext>
            </a:extLst>
          </p:cNvPr>
          <p:cNvSpPr>
            <a:spLocks noGrp="1"/>
          </p:cNvSpPr>
          <p:nvPr>
            <p:ph type="title"/>
          </p:nvPr>
        </p:nvSpPr>
        <p:spPr>
          <a:xfrm>
            <a:off x="287337" y="178091"/>
            <a:ext cx="11616267" cy="495088"/>
          </a:xfrm>
        </p:spPr>
        <p:txBody>
          <a:bodyPr/>
          <a:lstStyle/>
          <a:p>
            <a:r>
              <a:rPr lang="es-CL" dirty="0"/>
              <a:t>MATRIZ DE EVALUACIÓN Y EJECUCIÓN </a:t>
            </a:r>
          </a:p>
        </p:txBody>
      </p:sp>
      <p:sp>
        <p:nvSpPr>
          <p:cNvPr id="3" name="Marcador de texto 2">
            <a:extLst>
              <a:ext uri="{FF2B5EF4-FFF2-40B4-BE49-F238E27FC236}">
                <a16:creationId xmlns:a16="http://schemas.microsoft.com/office/drawing/2014/main" id="{55AD0FA5-EEB4-728F-9077-36DC96B2D286}"/>
              </a:ext>
            </a:extLst>
          </p:cNvPr>
          <p:cNvSpPr>
            <a:spLocks noGrp="1"/>
          </p:cNvSpPr>
          <p:nvPr>
            <p:ph type="body" sz="quarter" idx="12"/>
          </p:nvPr>
        </p:nvSpPr>
        <p:spPr>
          <a:xfrm>
            <a:off x="286279" y="671171"/>
            <a:ext cx="11617325" cy="294028"/>
          </a:xfrm>
        </p:spPr>
        <p:txBody>
          <a:bodyPr/>
          <a:lstStyle/>
          <a:p>
            <a:r>
              <a:rPr lang="es-CL" dirty="0"/>
              <a:t>TRES PASOS CLAVES</a:t>
            </a:r>
          </a:p>
        </p:txBody>
      </p:sp>
      <p:sp>
        <p:nvSpPr>
          <p:cNvPr id="4" name="Marcador de número de diapositiva 3">
            <a:extLst>
              <a:ext uri="{FF2B5EF4-FFF2-40B4-BE49-F238E27FC236}">
                <a16:creationId xmlns:a16="http://schemas.microsoft.com/office/drawing/2014/main" id="{EB75EFFE-5C01-0DDB-E73D-4E5FB3094A4C}"/>
              </a:ext>
            </a:extLst>
          </p:cNvPr>
          <p:cNvSpPr>
            <a:spLocks noGrp="1"/>
          </p:cNvSpPr>
          <p:nvPr>
            <p:ph type="sldNum" sz="quarter" idx="16"/>
          </p:nvPr>
        </p:nvSpPr>
        <p:spPr/>
        <p:txBody>
          <a:bodyPr/>
          <a:lstStyle/>
          <a:p>
            <a:fld id="{4BF46CD0-FBDC-4232-8F32-5100991AA633}" type="slidenum">
              <a:rPr lang="en-GB" smtClean="0"/>
              <a:pPr/>
              <a:t>13</a:t>
            </a:fld>
            <a:endParaRPr lang="en-GB"/>
          </a:p>
        </p:txBody>
      </p:sp>
      <p:sp>
        <p:nvSpPr>
          <p:cNvPr id="7" name="Rectangle : avec coins arrondis en haut 242">
            <a:extLst>
              <a:ext uri="{FF2B5EF4-FFF2-40B4-BE49-F238E27FC236}">
                <a16:creationId xmlns:a16="http://schemas.microsoft.com/office/drawing/2014/main" id="{AA56A6B9-3F18-B73B-1C49-FDD908D5677E}"/>
              </a:ext>
            </a:extLst>
          </p:cNvPr>
          <p:cNvSpPr/>
          <p:nvPr/>
        </p:nvSpPr>
        <p:spPr>
          <a:xfrm rot="16200000" flipV="1">
            <a:off x="2022811" y="-287325"/>
            <a:ext cx="418813" cy="3294399"/>
          </a:xfrm>
          <a:prstGeom prst="roundRect">
            <a:avLst/>
          </a:prstGeom>
          <a:solidFill>
            <a:srgbClr val="1A8841"/>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noAutofit/>
          </a:bodyPr>
          <a:lstStyle/>
          <a:p>
            <a:pPr algn="l">
              <a:buClr>
                <a:schemeClr val="accent4"/>
              </a:buClr>
            </a:pPr>
            <a:endParaRPr lang="en-GB" sz="1200" err="1">
              <a:solidFill>
                <a:schemeClr val="bg1">
                  <a:lumMod val="100000"/>
                </a:schemeClr>
              </a:solidFill>
              <a:latin typeface="Segoe UI Semilight" panose="020B0402040204020203" pitchFamily="34" charset="0"/>
            </a:endParaRPr>
          </a:p>
        </p:txBody>
      </p:sp>
      <p:sp>
        <p:nvSpPr>
          <p:cNvPr id="8" name="Rectangle : avec coins arrondis en haut 242">
            <a:extLst>
              <a:ext uri="{FF2B5EF4-FFF2-40B4-BE49-F238E27FC236}">
                <a16:creationId xmlns:a16="http://schemas.microsoft.com/office/drawing/2014/main" id="{24C80645-7177-AD6E-BCCF-5960E42C171D}"/>
              </a:ext>
            </a:extLst>
          </p:cNvPr>
          <p:cNvSpPr/>
          <p:nvPr/>
        </p:nvSpPr>
        <p:spPr>
          <a:xfrm rot="16200000" flipV="1">
            <a:off x="5577953" y="147670"/>
            <a:ext cx="418815" cy="2421426"/>
          </a:xfrm>
          <a:prstGeom prst="roundRect">
            <a:avLst/>
          </a:prstGeom>
          <a:solidFill>
            <a:schemeClr val="accent1"/>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noAutofit/>
          </a:bodyPr>
          <a:lstStyle/>
          <a:p>
            <a:pPr algn="l">
              <a:buClr>
                <a:schemeClr val="accent4"/>
              </a:buClr>
            </a:pPr>
            <a:endParaRPr lang="en-GB" sz="1200" err="1">
              <a:solidFill>
                <a:schemeClr val="bg1">
                  <a:lumMod val="100000"/>
                </a:schemeClr>
              </a:solidFill>
              <a:latin typeface="Segoe UI Semilight" panose="020B0402040204020203" pitchFamily="34" charset="0"/>
            </a:endParaRPr>
          </a:p>
        </p:txBody>
      </p:sp>
      <p:sp>
        <p:nvSpPr>
          <p:cNvPr id="9" name="Rectangle : avec coins arrondis en haut 242">
            <a:extLst>
              <a:ext uri="{FF2B5EF4-FFF2-40B4-BE49-F238E27FC236}">
                <a16:creationId xmlns:a16="http://schemas.microsoft.com/office/drawing/2014/main" id="{3306E7F1-F4E5-643E-FC33-9CCD53922086}"/>
              </a:ext>
            </a:extLst>
          </p:cNvPr>
          <p:cNvSpPr/>
          <p:nvPr/>
        </p:nvSpPr>
        <p:spPr>
          <a:xfrm rot="16200000" flipV="1">
            <a:off x="9741200" y="-470014"/>
            <a:ext cx="402357" cy="3684515"/>
          </a:xfrm>
          <a:prstGeom prst="roundRect">
            <a:avLst/>
          </a:prstGeom>
          <a:solidFill>
            <a:srgbClr val="FFC000"/>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noAutofit/>
          </a:bodyPr>
          <a:lstStyle/>
          <a:p>
            <a:pPr algn="ctr">
              <a:buClr>
                <a:schemeClr val="accent4"/>
              </a:buClr>
            </a:pPr>
            <a:endParaRPr lang="en-GB" sz="1200" err="1">
              <a:solidFill>
                <a:schemeClr val="bg1">
                  <a:lumMod val="100000"/>
                </a:schemeClr>
              </a:solidFill>
              <a:latin typeface="Segoe UI Semilight" panose="020B0402040204020203" pitchFamily="34" charset="0"/>
            </a:endParaRPr>
          </a:p>
        </p:txBody>
      </p:sp>
      <p:sp>
        <p:nvSpPr>
          <p:cNvPr id="10" name="Marcador de texto 5">
            <a:extLst>
              <a:ext uri="{FF2B5EF4-FFF2-40B4-BE49-F238E27FC236}">
                <a16:creationId xmlns:a16="http://schemas.microsoft.com/office/drawing/2014/main" id="{2060FB17-5A41-E3CD-B641-4B47922B6C9A}"/>
              </a:ext>
            </a:extLst>
          </p:cNvPr>
          <p:cNvSpPr>
            <a:spLocks noGrp="1"/>
          </p:cNvSpPr>
          <p:nvPr>
            <p:ph type="body" sz="quarter" idx="20"/>
          </p:nvPr>
        </p:nvSpPr>
        <p:spPr>
          <a:xfrm>
            <a:off x="700990" y="1249689"/>
            <a:ext cx="3077209" cy="355449"/>
          </a:xfrm>
        </p:spPr>
        <p:txBody>
          <a:bodyPr vert="horz" lIns="0" tIns="0" rIns="0" bIns="0" rtlCol="0" anchor="ctr">
            <a:normAutofit fontScale="85000" lnSpcReduction="10000"/>
          </a:bodyPr>
          <a:lstStyle/>
          <a:p>
            <a:pPr marL="0" indent="0" algn="ctr">
              <a:buNone/>
            </a:pPr>
            <a:r>
              <a:rPr lang="es-CL" sz="2000" dirty="0">
                <a:solidFill>
                  <a:schemeClr val="bg1"/>
                </a:solidFill>
                <a:latin typeface="Bahnschrift"/>
                <a:cs typeface="Segoe UI"/>
              </a:rPr>
              <a:t>EVALUACIÓN DE COMPONENTE</a:t>
            </a:r>
            <a:endParaRPr lang="es-CL" sz="1900" dirty="0">
              <a:solidFill>
                <a:schemeClr val="bg1"/>
              </a:solidFill>
              <a:latin typeface="Bahnschrift"/>
              <a:cs typeface="Segoe UI"/>
            </a:endParaRPr>
          </a:p>
        </p:txBody>
      </p:sp>
      <p:sp>
        <p:nvSpPr>
          <p:cNvPr id="11" name="Marcador de texto 5">
            <a:extLst>
              <a:ext uri="{FF2B5EF4-FFF2-40B4-BE49-F238E27FC236}">
                <a16:creationId xmlns:a16="http://schemas.microsoft.com/office/drawing/2014/main" id="{2856199B-63B1-871A-EA17-6B0A62C6A38D}"/>
              </a:ext>
            </a:extLst>
          </p:cNvPr>
          <p:cNvSpPr txBox="1">
            <a:spLocks/>
          </p:cNvSpPr>
          <p:nvPr/>
        </p:nvSpPr>
        <p:spPr>
          <a:xfrm>
            <a:off x="4612522" y="1262470"/>
            <a:ext cx="2349676" cy="281541"/>
          </a:xfrm>
          <a:prstGeom prst="rect">
            <a:avLst/>
          </a:prstGeom>
        </p:spPr>
        <p:txBody>
          <a:bodyPr vert="horz" lIns="0" tIns="0" rIns="0" bIns="0" rtlCol="0" anchor="t">
            <a:normAutofit lnSpcReduction="10000"/>
          </a:bodyPr>
          <a:lstStyle>
            <a:lvl1pPr marL="176400" indent="-176400" algn="l" defTabSz="914400" rtl="0" eaLnBrk="1" latinLnBrk="0" hangingPunct="1">
              <a:lnSpc>
                <a:spcPct val="100000"/>
              </a:lnSpc>
              <a:spcBef>
                <a:spcPts val="0"/>
              </a:spcBef>
              <a:spcAft>
                <a:spcPts val="600"/>
              </a:spcAft>
              <a:buFont typeface="Malgun Gothic" panose="020B0503020000020004" pitchFamily="34" charset="-127"/>
              <a:buChar char="​"/>
              <a:defRPr sz="1800" b="1" kern="1200">
                <a:solidFill>
                  <a:schemeClr val="accent1"/>
                </a:solidFill>
                <a:latin typeface="Segoe UI" panose="020B0502040204020203" pitchFamily="34" charset="0"/>
                <a:ea typeface="+mn-ea"/>
                <a:cs typeface="Segoe UI" panose="020B0502040204020203" pitchFamily="34" charset="0"/>
              </a:defRPr>
            </a:lvl1pPr>
            <a:lvl2pPr marL="176213" indent="-176213" algn="l" defTabSz="914400" rtl="0" eaLnBrk="1" latinLnBrk="0" hangingPunct="1">
              <a:lnSpc>
                <a:spcPct val="100000"/>
              </a:lnSpc>
              <a:spcBef>
                <a:spcPts val="0"/>
              </a:spcBef>
              <a:spcAft>
                <a:spcPts val="600"/>
              </a:spcAft>
              <a:buClr>
                <a:schemeClr val="accent4"/>
              </a:buClr>
              <a:buFont typeface="Malgun Gothic" panose="020B0503020000020004" pitchFamily="34" charset="-127"/>
              <a:buChar char="​"/>
              <a:defRPr sz="1600" kern="1200">
                <a:solidFill>
                  <a:schemeClr val="accent1"/>
                </a:solidFill>
                <a:latin typeface="+mn-lt"/>
                <a:ea typeface="+mn-ea"/>
                <a:cs typeface="+mn-cs"/>
              </a:defRPr>
            </a:lvl2pPr>
            <a:lvl3pPr marL="361950" indent="-185738"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176213" indent="-176213" algn="l" defTabSz="914400" rtl="0" eaLnBrk="1" latinLnBrk="0" hangingPunct="1">
              <a:lnSpc>
                <a:spcPct val="100000"/>
              </a:lnSpc>
              <a:spcBef>
                <a:spcPts val="0"/>
              </a:spcBef>
              <a:spcAft>
                <a:spcPts val="600"/>
              </a:spcAft>
              <a:buFont typeface="Arial" panose="020B0604020202020204" pitchFamily="34" charset="0"/>
              <a:buChar char="​"/>
              <a:defRPr sz="4000" b="1" kern="1200">
                <a:gradFill>
                  <a:gsLst>
                    <a:gs pos="0">
                      <a:srgbClr val="014DCF"/>
                    </a:gs>
                    <a:gs pos="100000">
                      <a:srgbClr val="0332B4"/>
                    </a:gs>
                  </a:gsLst>
                  <a:lin ang="10800000" scaled="0"/>
                </a:gradFill>
                <a:latin typeface="+mj-lt"/>
                <a:ea typeface="+mn-ea"/>
                <a:cs typeface="+mn-cs"/>
              </a:defRPr>
            </a:lvl4pPr>
            <a:lvl5pPr marL="176213" indent="-176213"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accent1"/>
                </a:solidFill>
                <a:latin typeface="+mj-lt"/>
                <a:ea typeface="+mn-ea"/>
                <a:cs typeface="+mn-cs"/>
              </a:defRPr>
            </a:lvl5pPr>
            <a:lvl6pPr marL="361950" indent="-185738"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accent1"/>
                </a:solidFill>
                <a:latin typeface="+mj-lt"/>
                <a:ea typeface="+mn-ea"/>
                <a:cs typeface="+mn-cs"/>
              </a:defRPr>
            </a:lvl6pPr>
            <a:lvl7pPr marL="176213" indent="-176213" algn="l" defTabSz="914400" rtl="0" eaLnBrk="1" latinLnBrk="0" hangingPunct="1">
              <a:lnSpc>
                <a:spcPct val="100000"/>
              </a:lnSpc>
              <a:spcBef>
                <a:spcPts val="0"/>
              </a:spcBef>
              <a:spcAft>
                <a:spcPts val="600"/>
              </a:spcAft>
              <a:buFont typeface="Arial" panose="020B0604020202020204" pitchFamily="34" charset="0"/>
              <a:buChar char="​"/>
              <a:tabLst/>
              <a:defRPr sz="1200" kern="1200">
                <a:solidFill>
                  <a:schemeClr val="accent1"/>
                </a:solidFill>
                <a:latin typeface="+mj-lt"/>
                <a:ea typeface="+mn-ea"/>
                <a:cs typeface="+mn-cs"/>
              </a:defRPr>
            </a:lvl7pPr>
            <a:lvl8pPr marL="176213" indent="-176213" algn="l" defTabSz="914400" rtl="0" eaLnBrk="1" latinLnBrk="0" hangingPunct="1">
              <a:lnSpc>
                <a:spcPct val="100000"/>
              </a:lnSpc>
              <a:spcBef>
                <a:spcPts val="0"/>
              </a:spcBef>
              <a:spcAft>
                <a:spcPts val="600"/>
              </a:spcAft>
              <a:buFont typeface="Arial" panose="020B0604020202020204" pitchFamily="34" charset="0"/>
              <a:buChar char="​"/>
              <a:tabLst/>
              <a:defRPr sz="1050" kern="1200">
                <a:solidFill>
                  <a:schemeClr val="accent1"/>
                </a:solidFill>
                <a:latin typeface="+mn-lt"/>
                <a:ea typeface="+mn-ea"/>
                <a:cs typeface="+mn-cs"/>
              </a:defRPr>
            </a:lvl8pPr>
            <a:lvl9pPr marL="176213" indent="-176213" algn="l" defTabSz="914400" rtl="0" eaLnBrk="1" latinLnBrk="0" hangingPunct="1">
              <a:lnSpc>
                <a:spcPct val="100000"/>
              </a:lnSpc>
              <a:spcBef>
                <a:spcPts val="0"/>
              </a:spcBef>
              <a:spcAft>
                <a:spcPts val="600"/>
              </a:spcAft>
              <a:buFont typeface="Arial" panose="020B0604020202020204" pitchFamily="34" charset="0"/>
              <a:buChar char="​"/>
              <a:tabLst>
                <a:tab pos="176213" algn="l"/>
              </a:tabLst>
              <a:defRPr sz="2800" b="0" kern="1200">
                <a:gradFill>
                  <a:gsLst>
                    <a:gs pos="0">
                      <a:srgbClr val="014DCF"/>
                    </a:gs>
                    <a:gs pos="100000">
                      <a:srgbClr val="0332B4"/>
                    </a:gs>
                  </a:gsLst>
                  <a:lin ang="10800000" scaled="0"/>
                </a:gradFill>
                <a:latin typeface="+mj-lt"/>
                <a:ea typeface="+mn-ea"/>
                <a:cs typeface="+mn-cs"/>
              </a:defRPr>
            </a:lvl9pPr>
          </a:lstStyle>
          <a:p>
            <a:pPr marL="175895" indent="-175895" algn="ctr">
              <a:buNone/>
            </a:pPr>
            <a:r>
              <a:rPr lang="es-CL" sz="2000" dirty="0">
                <a:solidFill>
                  <a:schemeClr val="bg1"/>
                </a:solidFill>
                <a:latin typeface="Bahnschrift"/>
                <a:cs typeface="Segoe UI"/>
              </a:rPr>
              <a:t>REPARACIÓN</a:t>
            </a:r>
            <a:endParaRPr lang="en-US" sz="2000" dirty="0">
              <a:solidFill>
                <a:schemeClr val="bg1"/>
              </a:solidFill>
              <a:latin typeface="Bahnschrift"/>
              <a:cs typeface="Segoe UI"/>
            </a:endParaRPr>
          </a:p>
        </p:txBody>
      </p:sp>
      <p:sp>
        <p:nvSpPr>
          <p:cNvPr id="12" name="Marcador de texto 5">
            <a:extLst>
              <a:ext uri="{FF2B5EF4-FFF2-40B4-BE49-F238E27FC236}">
                <a16:creationId xmlns:a16="http://schemas.microsoft.com/office/drawing/2014/main" id="{A3368A29-D235-01D8-BBAB-DFAA0EA9741E}"/>
              </a:ext>
            </a:extLst>
          </p:cNvPr>
          <p:cNvSpPr txBox="1">
            <a:spLocks/>
          </p:cNvSpPr>
          <p:nvPr/>
        </p:nvSpPr>
        <p:spPr>
          <a:xfrm>
            <a:off x="8100121" y="1206807"/>
            <a:ext cx="3684516" cy="387538"/>
          </a:xfrm>
          <a:prstGeom prst="rect">
            <a:avLst/>
          </a:prstGeom>
        </p:spPr>
        <p:txBody>
          <a:bodyPr vert="horz" lIns="0" tIns="0" rIns="0" bIns="0" rtlCol="0" anchor="ctr">
            <a:normAutofit/>
          </a:bodyPr>
          <a:lstStyle>
            <a:lvl1pPr marL="176400" indent="-176400" algn="l" defTabSz="914400" rtl="0" eaLnBrk="1" latinLnBrk="0" hangingPunct="1">
              <a:lnSpc>
                <a:spcPct val="100000"/>
              </a:lnSpc>
              <a:spcBef>
                <a:spcPts val="0"/>
              </a:spcBef>
              <a:spcAft>
                <a:spcPts val="600"/>
              </a:spcAft>
              <a:buFont typeface="Malgun Gothic" panose="020B0503020000020004" pitchFamily="34" charset="-127"/>
              <a:buChar char="​"/>
              <a:defRPr sz="1800" b="1" kern="1200">
                <a:solidFill>
                  <a:schemeClr val="accent1"/>
                </a:solidFill>
                <a:latin typeface="Segoe UI" panose="020B0502040204020203" pitchFamily="34" charset="0"/>
                <a:ea typeface="+mn-ea"/>
                <a:cs typeface="Segoe UI" panose="020B0502040204020203" pitchFamily="34" charset="0"/>
              </a:defRPr>
            </a:lvl1pPr>
            <a:lvl2pPr marL="176213" indent="-176213" algn="l" defTabSz="914400" rtl="0" eaLnBrk="1" latinLnBrk="0" hangingPunct="1">
              <a:lnSpc>
                <a:spcPct val="100000"/>
              </a:lnSpc>
              <a:spcBef>
                <a:spcPts val="0"/>
              </a:spcBef>
              <a:spcAft>
                <a:spcPts val="600"/>
              </a:spcAft>
              <a:buClr>
                <a:schemeClr val="accent4"/>
              </a:buClr>
              <a:buFont typeface="Malgun Gothic" panose="020B0503020000020004" pitchFamily="34" charset="-127"/>
              <a:buChar char="​"/>
              <a:defRPr sz="1600" kern="1200">
                <a:solidFill>
                  <a:schemeClr val="accent1"/>
                </a:solidFill>
                <a:latin typeface="+mn-lt"/>
                <a:ea typeface="+mn-ea"/>
                <a:cs typeface="+mn-cs"/>
              </a:defRPr>
            </a:lvl2pPr>
            <a:lvl3pPr marL="361950" indent="-185738"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176213" indent="-176213" algn="l" defTabSz="914400" rtl="0" eaLnBrk="1" latinLnBrk="0" hangingPunct="1">
              <a:lnSpc>
                <a:spcPct val="100000"/>
              </a:lnSpc>
              <a:spcBef>
                <a:spcPts val="0"/>
              </a:spcBef>
              <a:spcAft>
                <a:spcPts val="600"/>
              </a:spcAft>
              <a:buFont typeface="Arial" panose="020B0604020202020204" pitchFamily="34" charset="0"/>
              <a:buChar char="​"/>
              <a:defRPr sz="4000" b="1" kern="1200">
                <a:gradFill>
                  <a:gsLst>
                    <a:gs pos="0">
                      <a:srgbClr val="014DCF"/>
                    </a:gs>
                    <a:gs pos="100000">
                      <a:srgbClr val="0332B4"/>
                    </a:gs>
                  </a:gsLst>
                  <a:lin ang="10800000" scaled="0"/>
                </a:gradFill>
                <a:latin typeface="+mj-lt"/>
                <a:ea typeface="+mn-ea"/>
                <a:cs typeface="+mn-cs"/>
              </a:defRPr>
            </a:lvl4pPr>
            <a:lvl5pPr marL="176213" indent="-176213"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accent1"/>
                </a:solidFill>
                <a:latin typeface="+mj-lt"/>
                <a:ea typeface="+mn-ea"/>
                <a:cs typeface="+mn-cs"/>
              </a:defRPr>
            </a:lvl5pPr>
            <a:lvl6pPr marL="361950" indent="-185738"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accent1"/>
                </a:solidFill>
                <a:latin typeface="+mj-lt"/>
                <a:ea typeface="+mn-ea"/>
                <a:cs typeface="+mn-cs"/>
              </a:defRPr>
            </a:lvl6pPr>
            <a:lvl7pPr marL="176213" indent="-176213" algn="l" defTabSz="914400" rtl="0" eaLnBrk="1" latinLnBrk="0" hangingPunct="1">
              <a:lnSpc>
                <a:spcPct val="100000"/>
              </a:lnSpc>
              <a:spcBef>
                <a:spcPts val="0"/>
              </a:spcBef>
              <a:spcAft>
                <a:spcPts val="600"/>
              </a:spcAft>
              <a:buFont typeface="Arial" panose="020B0604020202020204" pitchFamily="34" charset="0"/>
              <a:buChar char="​"/>
              <a:tabLst/>
              <a:defRPr sz="1200" kern="1200">
                <a:solidFill>
                  <a:schemeClr val="accent1"/>
                </a:solidFill>
                <a:latin typeface="+mj-lt"/>
                <a:ea typeface="+mn-ea"/>
                <a:cs typeface="+mn-cs"/>
              </a:defRPr>
            </a:lvl7pPr>
            <a:lvl8pPr marL="176213" indent="-176213" algn="l" defTabSz="914400" rtl="0" eaLnBrk="1" latinLnBrk="0" hangingPunct="1">
              <a:lnSpc>
                <a:spcPct val="100000"/>
              </a:lnSpc>
              <a:spcBef>
                <a:spcPts val="0"/>
              </a:spcBef>
              <a:spcAft>
                <a:spcPts val="600"/>
              </a:spcAft>
              <a:buFont typeface="Arial" panose="020B0604020202020204" pitchFamily="34" charset="0"/>
              <a:buChar char="​"/>
              <a:tabLst/>
              <a:defRPr sz="1050" kern="1200">
                <a:solidFill>
                  <a:schemeClr val="accent1"/>
                </a:solidFill>
                <a:latin typeface="+mn-lt"/>
                <a:ea typeface="+mn-ea"/>
                <a:cs typeface="+mn-cs"/>
              </a:defRPr>
            </a:lvl8pPr>
            <a:lvl9pPr marL="176213" indent="-176213" algn="l" defTabSz="914400" rtl="0" eaLnBrk="1" latinLnBrk="0" hangingPunct="1">
              <a:lnSpc>
                <a:spcPct val="100000"/>
              </a:lnSpc>
              <a:spcBef>
                <a:spcPts val="0"/>
              </a:spcBef>
              <a:spcAft>
                <a:spcPts val="600"/>
              </a:spcAft>
              <a:buFont typeface="Arial" panose="020B0604020202020204" pitchFamily="34" charset="0"/>
              <a:buChar char="​"/>
              <a:tabLst>
                <a:tab pos="176213" algn="l"/>
              </a:tabLst>
              <a:defRPr sz="2800" b="0" kern="1200">
                <a:gradFill>
                  <a:gsLst>
                    <a:gs pos="0">
                      <a:srgbClr val="014DCF"/>
                    </a:gs>
                    <a:gs pos="100000">
                      <a:srgbClr val="0332B4"/>
                    </a:gs>
                  </a:gsLst>
                  <a:lin ang="10800000" scaled="0"/>
                </a:gradFill>
                <a:latin typeface="+mj-lt"/>
                <a:ea typeface="+mn-ea"/>
                <a:cs typeface="+mn-cs"/>
              </a:defRPr>
            </a:lvl9pPr>
          </a:lstStyle>
          <a:p>
            <a:pPr marL="175895" indent="-175895" algn="ctr">
              <a:buNone/>
            </a:pPr>
            <a:r>
              <a:rPr lang="es-CL" sz="2000" dirty="0">
                <a:solidFill>
                  <a:schemeClr val="bg1"/>
                </a:solidFill>
                <a:latin typeface="Bahnschrift"/>
                <a:cs typeface="Segoe UI"/>
              </a:rPr>
              <a:t>PROCESO CONTROLADO</a:t>
            </a:r>
            <a:endParaRPr lang="en-US" sz="2000" dirty="0">
              <a:solidFill>
                <a:schemeClr val="bg1"/>
              </a:solidFill>
              <a:latin typeface="Bahnschrift"/>
              <a:cs typeface="Segoe UI"/>
            </a:endParaRPr>
          </a:p>
        </p:txBody>
      </p:sp>
      <p:sp>
        <p:nvSpPr>
          <p:cNvPr id="13" name="Espace réservé du texte 23">
            <a:extLst>
              <a:ext uri="{FF2B5EF4-FFF2-40B4-BE49-F238E27FC236}">
                <a16:creationId xmlns:a16="http://schemas.microsoft.com/office/drawing/2014/main" id="{3FB17276-5722-8F08-A98D-90682DD6D077}"/>
              </a:ext>
            </a:extLst>
          </p:cNvPr>
          <p:cNvSpPr txBox="1">
            <a:spLocks/>
          </p:cNvSpPr>
          <p:nvPr/>
        </p:nvSpPr>
        <p:spPr>
          <a:xfrm>
            <a:off x="585017" y="1739126"/>
            <a:ext cx="3294400" cy="4284237"/>
          </a:xfrm>
          <a:prstGeom prst="roundRect">
            <a:avLst>
              <a:gd name="adj" fmla="val 8147"/>
            </a:avLst>
          </a:prstGeom>
          <a:noFill/>
          <a:ln w="12700" cap="flat" cmpd="sng" algn="ctr">
            <a:solidFill>
              <a:schemeClr val="bg1">
                <a:lumMod val="85000"/>
              </a:schemeClr>
            </a:solidFill>
            <a:prstDash val="sysDot"/>
            <a:round/>
            <a:headEnd type="none" w="med" len="med"/>
            <a:tailEnd type="none" w="med" len="med"/>
          </a:ln>
        </p:spPr>
        <p:txBody>
          <a:bodyPr vert="horz" lIns="91440" tIns="45720" rIns="91440" bIns="45720" rtlCol="0" anchor="t" anchorCtr="0">
            <a:noAutofit/>
          </a:bodyPr>
          <a:lstStyle>
            <a:lvl1pPr marL="0" indent="0" algn="l" defTabSz="914400" rtl="0" eaLnBrk="1" latinLnBrk="0" hangingPunct="1">
              <a:lnSpc>
                <a:spcPct val="120000"/>
              </a:lnSpc>
              <a:spcBef>
                <a:spcPts val="600"/>
              </a:spcBef>
              <a:buFont typeface="Arial" panose="020B0604020202020204" pitchFamily="34" charset="0"/>
              <a:buChar char="​"/>
              <a:defRPr lang="fr-FR" sz="1200" kern="1200">
                <a:solidFill>
                  <a:schemeClr val="tx1"/>
                </a:solidFill>
                <a:latin typeface="+mn-lt"/>
                <a:ea typeface="+mn-ea"/>
                <a:cs typeface="+mn-cs"/>
              </a:defRPr>
            </a:lvl1pPr>
            <a:lvl2pPr marL="216000" indent="-216000" algn="l" defTabSz="914400" rtl="0" eaLnBrk="1" latinLnBrk="0" hangingPunct="1">
              <a:lnSpc>
                <a:spcPct val="120000"/>
              </a:lnSpc>
              <a:spcBef>
                <a:spcPts val="600"/>
              </a:spcBef>
              <a:buFont typeface="Leelawadee" panose="020B0502040204020203" pitchFamily="34" charset="-34"/>
              <a:buChar char="›"/>
              <a:defRPr sz="1400" kern="1200">
                <a:solidFill>
                  <a:schemeClr val="tx1"/>
                </a:solidFill>
                <a:latin typeface="+mn-lt"/>
                <a:ea typeface="+mn-ea"/>
                <a:cs typeface="+mn-cs"/>
              </a:defRPr>
            </a:lvl2pPr>
            <a:lvl3pPr marL="432000" indent="-216000" algn="l" defTabSz="914400" rtl="0" eaLnBrk="1" latinLnBrk="0" hangingPunct="1">
              <a:lnSpc>
                <a:spcPct val="120000"/>
              </a:lnSpc>
              <a:spcBef>
                <a:spcPts val="300"/>
              </a:spcBef>
              <a:buFont typeface="Arial" panose="020B0604020202020204" pitchFamily="34" charset="0"/>
              <a:buChar char="•"/>
              <a:defRPr sz="1100" kern="1200">
                <a:solidFill>
                  <a:schemeClr val="tx1"/>
                </a:solidFill>
                <a:latin typeface="+mn-lt"/>
                <a:ea typeface="+mn-ea"/>
                <a:cs typeface="+mn-cs"/>
              </a:defRPr>
            </a:lvl3pPr>
            <a:lvl4pPr marL="648000" indent="-216000" algn="l" defTabSz="914400" rtl="0" eaLnBrk="1" latinLnBrk="0" hangingPunct="1">
              <a:lnSpc>
                <a:spcPct val="120000"/>
              </a:lnSpc>
              <a:spcBef>
                <a:spcPts val="300"/>
              </a:spcBef>
              <a:buFont typeface="Arial" panose="020B0604020202020204" pitchFamily="34" charset="0"/>
              <a:buChar char="•"/>
              <a:defRPr sz="1200" kern="1200">
                <a:solidFill>
                  <a:schemeClr val="tx2">
                    <a:lumMod val="75000"/>
                  </a:schemeClr>
                </a:solidFill>
                <a:latin typeface="+mn-lt"/>
                <a:ea typeface="+mn-ea"/>
                <a:cs typeface="+mn-cs"/>
              </a:defRPr>
            </a:lvl4pPr>
            <a:lvl5pPr marL="864000" indent="-216000" algn="l" defTabSz="914400" rtl="0" eaLnBrk="1" latinLnBrk="0" hangingPunct="1">
              <a:lnSpc>
                <a:spcPct val="120000"/>
              </a:lnSpc>
              <a:spcBef>
                <a:spcPts val="300"/>
              </a:spcBef>
              <a:buFont typeface="Arial" panose="020B0604020202020204" pitchFamily="34" charset="0"/>
              <a:buChar char="•"/>
              <a:defRPr sz="1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0" dirty="0">
                <a:latin typeface="Bahnschrift" panose="020B0502040204020203" pitchFamily="34" charset="0"/>
                <a:cs typeface="Calibri" panose="020F0502020204030204" pitchFamily="34" charset="0"/>
              </a:rPr>
              <a:t>Se debe considerar análisis visual previo y registro fotográfico de cada componente.</a:t>
            </a:r>
          </a:p>
          <a:p>
            <a:r>
              <a:rPr lang="es-ES" sz="1200" b="0" dirty="0">
                <a:latin typeface="Bahnschrift" panose="020B0502040204020203" pitchFamily="34" charset="0"/>
                <a:cs typeface="Calibri" panose="020F0502020204030204" pitchFamily="34" charset="0"/>
              </a:rPr>
              <a:t>ANALISIS DE FALLA REALIZADO EN TERENO  O FALLA PREVIA DETECTADA POR EL CLIENTE</a:t>
            </a:r>
          </a:p>
          <a:p>
            <a:r>
              <a:rPr lang="es-ES" sz="1200" b="0" dirty="0">
                <a:latin typeface="Bahnschrift" panose="020B0502040204020203" pitchFamily="34" charset="0"/>
                <a:cs typeface="Calibri" panose="020F0502020204030204" pitchFamily="34" charset="0"/>
              </a:rPr>
              <a:t>Registro de falla notoria y/o motivo por el cual se esta reparando.</a:t>
            </a:r>
          </a:p>
          <a:p>
            <a:r>
              <a:rPr lang="es-ES" sz="1200" b="0" dirty="0">
                <a:latin typeface="Bahnschrift" panose="020B0502040204020203" pitchFamily="34" charset="0"/>
                <a:cs typeface="Calibri" panose="020F0502020204030204" pitchFamily="34" charset="0"/>
              </a:rPr>
              <a:t>Limpieza o retiro de componentes por falla.</a:t>
            </a:r>
          </a:p>
          <a:p>
            <a:r>
              <a:rPr lang="es-ES" sz="1200" b="0" dirty="0">
                <a:latin typeface="Bahnschrift" panose="020B0502040204020203" pitchFamily="34" charset="0"/>
                <a:cs typeface="Calibri" panose="020F0502020204030204" pitchFamily="34" charset="0"/>
              </a:rPr>
              <a:t>Ensayos no destructivo a componentes como previo a reparación ya sea MT – LP – UT.</a:t>
            </a:r>
          </a:p>
          <a:p>
            <a:r>
              <a:rPr lang="es-ES" sz="1200" b="0" dirty="0">
                <a:latin typeface="Bahnschrift" panose="020B0502040204020203" pitchFamily="34" charset="0"/>
                <a:cs typeface="Calibri" panose="020F0502020204030204" pitchFamily="34" charset="0"/>
              </a:rPr>
              <a:t>Levantamiento de ingeniería en caso de cambio o mejora en la composición de cada componente.</a:t>
            </a:r>
          </a:p>
        </p:txBody>
      </p:sp>
      <p:sp>
        <p:nvSpPr>
          <p:cNvPr id="14" name="Espace réservé du texte 23">
            <a:extLst>
              <a:ext uri="{FF2B5EF4-FFF2-40B4-BE49-F238E27FC236}">
                <a16:creationId xmlns:a16="http://schemas.microsoft.com/office/drawing/2014/main" id="{EFC795A7-0B4D-6257-489F-696003E9C194}"/>
              </a:ext>
            </a:extLst>
          </p:cNvPr>
          <p:cNvSpPr txBox="1">
            <a:spLocks/>
          </p:cNvSpPr>
          <p:nvPr/>
        </p:nvSpPr>
        <p:spPr>
          <a:xfrm>
            <a:off x="3901675" y="1734707"/>
            <a:ext cx="3771371" cy="4185860"/>
          </a:xfrm>
          <a:prstGeom prst="roundRect">
            <a:avLst>
              <a:gd name="adj" fmla="val 8147"/>
            </a:avLst>
          </a:prstGeom>
          <a:noFill/>
          <a:ln w="12700" cap="flat" cmpd="sng" algn="ctr">
            <a:solidFill>
              <a:schemeClr val="bg1">
                <a:lumMod val="85000"/>
              </a:schemeClr>
            </a:solidFill>
            <a:prstDash val="sysDot"/>
            <a:round/>
            <a:headEnd type="none" w="med" len="med"/>
            <a:tailEnd type="none" w="med" len="med"/>
          </a:ln>
        </p:spPr>
        <p:txBody>
          <a:bodyPr vert="horz" lIns="91440" tIns="45720" rIns="91440" bIns="45720" rtlCol="0" anchor="t" anchorCtr="0">
            <a:noAutofit/>
          </a:bodyPr>
          <a:lstStyle>
            <a:lvl1pPr marL="0" indent="0" algn="l" defTabSz="914400" rtl="0" eaLnBrk="1" latinLnBrk="0" hangingPunct="1">
              <a:lnSpc>
                <a:spcPct val="120000"/>
              </a:lnSpc>
              <a:spcBef>
                <a:spcPts val="600"/>
              </a:spcBef>
              <a:buFont typeface="Arial" panose="020B0604020202020204" pitchFamily="34" charset="0"/>
              <a:buChar char="​"/>
              <a:defRPr lang="fr-FR" sz="1200" kern="1200">
                <a:solidFill>
                  <a:schemeClr val="tx1"/>
                </a:solidFill>
                <a:latin typeface="+mn-lt"/>
                <a:ea typeface="+mn-ea"/>
                <a:cs typeface="+mn-cs"/>
              </a:defRPr>
            </a:lvl1pPr>
            <a:lvl2pPr marL="216000" indent="-216000" algn="l" defTabSz="914400" rtl="0" eaLnBrk="1" latinLnBrk="0" hangingPunct="1">
              <a:lnSpc>
                <a:spcPct val="120000"/>
              </a:lnSpc>
              <a:spcBef>
                <a:spcPts val="600"/>
              </a:spcBef>
              <a:buFont typeface="Leelawadee" panose="020B0502040204020203" pitchFamily="34" charset="-34"/>
              <a:buChar char="›"/>
              <a:defRPr sz="1400" kern="1200">
                <a:solidFill>
                  <a:schemeClr val="tx1"/>
                </a:solidFill>
                <a:latin typeface="+mn-lt"/>
                <a:ea typeface="+mn-ea"/>
                <a:cs typeface="+mn-cs"/>
              </a:defRPr>
            </a:lvl2pPr>
            <a:lvl3pPr marL="432000" indent="-216000" algn="l" defTabSz="914400" rtl="0" eaLnBrk="1" latinLnBrk="0" hangingPunct="1">
              <a:lnSpc>
                <a:spcPct val="120000"/>
              </a:lnSpc>
              <a:spcBef>
                <a:spcPts val="300"/>
              </a:spcBef>
              <a:buFont typeface="Arial" panose="020B0604020202020204" pitchFamily="34" charset="0"/>
              <a:buChar char="•"/>
              <a:defRPr sz="1100" kern="1200">
                <a:solidFill>
                  <a:schemeClr val="tx1"/>
                </a:solidFill>
                <a:latin typeface="+mn-lt"/>
                <a:ea typeface="+mn-ea"/>
                <a:cs typeface="+mn-cs"/>
              </a:defRPr>
            </a:lvl3pPr>
            <a:lvl4pPr marL="648000" indent="-216000" algn="l" defTabSz="914400" rtl="0" eaLnBrk="1" latinLnBrk="0" hangingPunct="1">
              <a:lnSpc>
                <a:spcPct val="120000"/>
              </a:lnSpc>
              <a:spcBef>
                <a:spcPts val="300"/>
              </a:spcBef>
              <a:buFont typeface="Arial" panose="020B0604020202020204" pitchFamily="34" charset="0"/>
              <a:buChar char="•"/>
              <a:defRPr sz="1200" kern="1200">
                <a:solidFill>
                  <a:schemeClr val="tx2">
                    <a:lumMod val="75000"/>
                  </a:schemeClr>
                </a:solidFill>
                <a:latin typeface="+mn-lt"/>
                <a:ea typeface="+mn-ea"/>
                <a:cs typeface="+mn-cs"/>
              </a:defRPr>
            </a:lvl4pPr>
            <a:lvl5pPr marL="864000" indent="-216000" algn="l" defTabSz="914400" rtl="0" eaLnBrk="1" latinLnBrk="0" hangingPunct="1">
              <a:lnSpc>
                <a:spcPct val="120000"/>
              </a:lnSpc>
              <a:spcBef>
                <a:spcPts val="300"/>
              </a:spcBef>
              <a:buFont typeface="Arial" panose="020B0604020202020204" pitchFamily="34" charset="0"/>
              <a:buChar char="•"/>
              <a:defRPr sz="1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dirty="0">
                <a:latin typeface="Bahnschrift" panose="020B0502040204020203" pitchFamily="34" charset="0"/>
              </a:rPr>
              <a:t>S</a:t>
            </a:r>
            <a:r>
              <a:rPr lang="es-ES" sz="1200" dirty="0">
                <a:latin typeface="Bahnschrift" panose="020B0502040204020203" pitchFamily="34" charset="0"/>
              </a:rPr>
              <a:t>e debe tener en cuenta:</a:t>
            </a:r>
          </a:p>
          <a:p>
            <a:r>
              <a:rPr lang="es-ES" sz="1200" dirty="0">
                <a:latin typeface="Bahnschrift" panose="020B0502040204020203" pitchFamily="34" charset="0"/>
              </a:rPr>
              <a:t>Estudio del Manual del Fabricante </a:t>
            </a:r>
          </a:p>
          <a:p>
            <a:r>
              <a:rPr lang="es-ES" sz="1200" dirty="0">
                <a:latin typeface="Bahnschrift" panose="020B0502040204020203" pitchFamily="34" charset="0"/>
              </a:rPr>
              <a:t>Instalación de repuestos </a:t>
            </a:r>
            <a:r>
              <a:rPr lang="es-ES" sz="1200" dirty="0" err="1">
                <a:latin typeface="Bahnschrift" panose="020B0502040204020203" pitchFamily="34" charset="0"/>
              </a:rPr>
              <a:t>originalesLa</a:t>
            </a:r>
            <a:r>
              <a:rPr lang="es-ES" sz="1200" dirty="0">
                <a:latin typeface="Bahnschrift" panose="020B0502040204020203" pitchFamily="34" charset="0"/>
              </a:rPr>
              <a:t> reparación de indicaciones iníciales por parte de END.</a:t>
            </a:r>
          </a:p>
          <a:p>
            <a:r>
              <a:rPr lang="es-ES" sz="1200" dirty="0">
                <a:latin typeface="Bahnschrift" panose="020B0502040204020203" pitchFamily="34" charset="0"/>
              </a:rPr>
              <a:t>Mejora visualizada según análisis de falla y/o control de evaluación.</a:t>
            </a:r>
          </a:p>
          <a:p>
            <a:r>
              <a:rPr lang="es-ES" sz="1200" dirty="0">
                <a:latin typeface="Bahnschrift" panose="020B0502040204020203" pitchFamily="34" charset="0"/>
              </a:rPr>
              <a:t>Disposición de ingeniería al momento de cambio o mejora en el componente.</a:t>
            </a:r>
          </a:p>
          <a:p>
            <a:r>
              <a:rPr lang="es-ES" sz="1200" dirty="0">
                <a:latin typeface="Bahnschrift" panose="020B0502040204020203" pitchFamily="34" charset="0"/>
              </a:rPr>
              <a:t>Levantamiento de ingeniería y/o memoria de calculo.</a:t>
            </a:r>
          </a:p>
          <a:p>
            <a:r>
              <a:rPr lang="es-ES" sz="1200" dirty="0">
                <a:latin typeface="Bahnschrift" panose="020B0502040204020203" pitchFamily="34" charset="0"/>
              </a:rPr>
              <a:t>Ensayos no destructivo a aportes de soldadura, Métodos MT – LP – UT.</a:t>
            </a:r>
          </a:p>
          <a:p>
            <a:r>
              <a:rPr lang="es-ES" sz="1200" dirty="0">
                <a:latin typeface="Bahnschrift" panose="020B0502040204020203" pitchFamily="34" charset="0"/>
              </a:rPr>
              <a:t>Control de temperatura en aportes de soldadura o cambios de sección.</a:t>
            </a:r>
          </a:p>
          <a:p>
            <a:endParaRPr lang="es-ES" sz="1200" dirty="0">
              <a:latin typeface="Bahnschrift" panose="020B0502040204020203" pitchFamily="34" charset="0"/>
            </a:endParaRPr>
          </a:p>
        </p:txBody>
      </p:sp>
      <p:sp>
        <p:nvSpPr>
          <p:cNvPr id="15" name="Espace réservé du texte 23">
            <a:extLst>
              <a:ext uri="{FF2B5EF4-FFF2-40B4-BE49-F238E27FC236}">
                <a16:creationId xmlns:a16="http://schemas.microsoft.com/office/drawing/2014/main" id="{31D9D2B4-F9E2-1499-DFE6-976E4A787757}"/>
              </a:ext>
            </a:extLst>
          </p:cNvPr>
          <p:cNvSpPr txBox="1">
            <a:spLocks/>
          </p:cNvSpPr>
          <p:nvPr/>
        </p:nvSpPr>
        <p:spPr>
          <a:xfrm>
            <a:off x="7981155" y="1734707"/>
            <a:ext cx="3922449" cy="4984078"/>
          </a:xfrm>
          <a:prstGeom prst="roundRect">
            <a:avLst>
              <a:gd name="adj" fmla="val 8147"/>
            </a:avLst>
          </a:prstGeom>
          <a:noFill/>
          <a:ln w="12700" cap="flat" cmpd="sng" algn="ctr">
            <a:solidFill>
              <a:schemeClr val="bg1">
                <a:lumMod val="85000"/>
              </a:schemeClr>
            </a:solidFill>
            <a:prstDash val="sysDot"/>
            <a:round/>
            <a:headEnd type="none" w="med" len="med"/>
            <a:tailEnd type="none" w="med" len="med"/>
          </a:ln>
        </p:spPr>
        <p:txBody>
          <a:bodyPr vert="horz" lIns="91440" tIns="45720" rIns="91440" bIns="45720" rtlCol="0" anchor="t" anchorCtr="0">
            <a:noAutofit/>
          </a:bodyPr>
          <a:lstStyle>
            <a:lvl1pPr marL="0" indent="0" algn="l" defTabSz="914400" rtl="0" eaLnBrk="1" latinLnBrk="0" hangingPunct="1">
              <a:lnSpc>
                <a:spcPct val="120000"/>
              </a:lnSpc>
              <a:spcBef>
                <a:spcPts val="600"/>
              </a:spcBef>
              <a:buFont typeface="Arial" panose="020B0604020202020204" pitchFamily="34" charset="0"/>
              <a:buChar char="​"/>
              <a:defRPr lang="fr-FR" sz="1200" kern="1200">
                <a:solidFill>
                  <a:schemeClr val="tx1"/>
                </a:solidFill>
                <a:latin typeface="+mn-lt"/>
                <a:ea typeface="+mn-ea"/>
                <a:cs typeface="+mn-cs"/>
              </a:defRPr>
            </a:lvl1pPr>
            <a:lvl2pPr marL="216000" indent="-216000" algn="l" defTabSz="914400" rtl="0" eaLnBrk="1" latinLnBrk="0" hangingPunct="1">
              <a:lnSpc>
                <a:spcPct val="120000"/>
              </a:lnSpc>
              <a:spcBef>
                <a:spcPts val="600"/>
              </a:spcBef>
              <a:buFont typeface="Leelawadee" panose="020B0502040204020203" pitchFamily="34" charset="-34"/>
              <a:buChar char="›"/>
              <a:defRPr sz="1400" kern="1200">
                <a:solidFill>
                  <a:schemeClr val="tx1"/>
                </a:solidFill>
                <a:latin typeface="+mn-lt"/>
                <a:ea typeface="+mn-ea"/>
                <a:cs typeface="+mn-cs"/>
              </a:defRPr>
            </a:lvl2pPr>
            <a:lvl3pPr marL="432000" indent="-216000" algn="l" defTabSz="914400" rtl="0" eaLnBrk="1" latinLnBrk="0" hangingPunct="1">
              <a:lnSpc>
                <a:spcPct val="120000"/>
              </a:lnSpc>
              <a:spcBef>
                <a:spcPts val="300"/>
              </a:spcBef>
              <a:buFont typeface="Arial" panose="020B0604020202020204" pitchFamily="34" charset="0"/>
              <a:buChar char="•"/>
              <a:defRPr sz="1100" kern="1200">
                <a:solidFill>
                  <a:schemeClr val="tx1"/>
                </a:solidFill>
                <a:latin typeface="+mn-lt"/>
                <a:ea typeface="+mn-ea"/>
                <a:cs typeface="+mn-cs"/>
              </a:defRPr>
            </a:lvl3pPr>
            <a:lvl4pPr marL="648000" indent="-216000" algn="l" defTabSz="914400" rtl="0" eaLnBrk="1" latinLnBrk="0" hangingPunct="1">
              <a:lnSpc>
                <a:spcPct val="120000"/>
              </a:lnSpc>
              <a:spcBef>
                <a:spcPts val="300"/>
              </a:spcBef>
              <a:buFont typeface="Arial" panose="020B0604020202020204" pitchFamily="34" charset="0"/>
              <a:buChar char="•"/>
              <a:defRPr sz="1200" kern="1200">
                <a:solidFill>
                  <a:schemeClr val="tx2">
                    <a:lumMod val="75000"/>
                  </a:schemeClr>
                </a:solidFill>
                <a:latin typeface="+mn-lt"/>
                <a:ea typeface="+mn-ea"/>
                <a:cs typeface="+mn-cs"/>
              </a:defRPr>
            </a:lvl4pPr>
            <a:lvl5pPr marL="864000" indent="-216000" algn="l" defTabSz="914400" rtl="0" eaLnBrk="1" latinLnBrk="0" hangingPunct="1">
              <a:lnSpc>
                <a:spcPct val="120000"/>
              </a:lnSpc>
              <a:spcBef>
                <a:spcPts val="300"/>
              </a:spcBef>
              <a:buFont typeface="Arial" panose="020B0604020202020204" pitchFamily="34" charset="0"/>
              <a:buChar char="•"/>
              <a:defRPr sz="1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200" dirty="0">
                <a:latin typeface="Bahnschrift" panose="020B0502040204020203" pitchFamily="34" charset="0"/>
              </a:rPr>
              <a:t>Para cada componente se debe considerar un proceso controlado tanto en EVALUACION como REPARACION; el cual se refiere a llevar el flujo de cada una de las tareas, estos métodos son a través de los procedimientos de trabajos tanto especifico como instructivo especifico para cada tarea.</a:t>
            </a:r>
          </a:p>
          <a:p>
            <a:pPr marL="0" indent="0">
              <a:buNone/>
            </a:pPr>
            <a:r>
              <a:rPr lang="es-ES" sz="1200" dirty="0">
                <a:latin typeface="Bahnschrift" panose="020B0502040204020203" pitchFamily="34" charset="0"/>
              </a:rPr>
              <a:t>Se toma en cuenta que cada tarea e ITO importante del componente debe ser liberado previamente por parte de control de calidad, de esta manera se entrega un componente el cual cumple con todos los ITO y liberaciones para su entrega final.</a:t>
            </a:r>
          </a:p>
          <a:p>
            <a:pPr marL="0" indent="0">
              <a:buNone/>
            </a:pPr>
            <a:r>
              <a:rPr lang="es-ES" sz="1200" dirty="0">
                <a:latin typeface="Bahnschrift" panose="020B0502040204020203" pitchFamily="34" charset="0"/>
              </a:rPr>
              <a:t>Método de apoyo para cada tarea: </a:t>
            </a:r>
          </a:p>
          <a:p>
            <a:r>
              <a:rPr lang="es-ES" sz="1200" i="1" dirty="0">
                <a:latin typeface="Bahnschrift" panose="020B0502040204020203" pitchFamily="34" charset="0"/>
              </a:rPr>
              <a:t>Protocolos de trabajo y/o registro fotográfico.</a:t>
            </a:r>
          </a:p>
          <a:p>
            <a:r>
              <a:rPr lang="es-ES" sz="1200" i="1" dirty="0">
                <a:latin typeface="Bahnschrift" panose="020B0502040204020203" pitchFamily="34" charset="0"/>
              </a:rPr>
              <a:t>Dossier de entrega y certificados de aportes e insumos.</a:t>
            </a:r>
          </a:p>
          <a:p>
            <a:r>
              <a:rPr lang="es-ES" sz="1200" i="1" dirty="0">
                <a:latin typeface="Bahnschrift" panose="020B0502040204020203" pitchFamily="34" charset="0"/>
              </a:rPr>
              <a:t>Levantamientos realizados por parte de ingeniería.</a:t>
            </a:r>
          </a:p>
          <a:p>
            <a:r>
              <a:rPr lang="es-ES" sz="1200" i="1" dirty="0">
                <a:latin typeface="Bahnschrift" panose="020B0502040204020203" pitchFamily="34" charset="0"/>
              </a:rPr>
              <a:t>Ensayos no destructivos, informe de cada ensayo.</a:t>
            </a:r>
          </a:p>
          <a:p>
            <a:r>
              <a:rPr lang="es-ES" sz="1200" i="1" dirty="0">
                <a:latin typeface="Bahnschrift" panose="020B0502040204020203" pitchFamily="34" charset="0"/>
              </a:rPr>
              <a:t>Certificación de soldadores</a:t>
            </a:r>
          </a:p>
          <a:p>
            <a:r>
              <a:rPr lang="es-ES" sz="1200" i="1" dirty="0">
                <a:latin typeface="Bahnschrift" panose="020B0502040204020203" pitchFamily="34" charset="0"/>
              </a:rPr>
              <a:t>Certificaciones de inspectores.</a:t>
            </a:r>
            <a:endParaRPr lang="en-GB" sz="1100" b="1" dirty="0">
              <a:solidFill>
                <a:srgbClr val="1A3256"/>
              </a:solidFill>
            </a:endParaRPr>
          </a:p>
        </p:txBody>
      </p:sp>
    </p:spTree>
    <p:extLst>
      <p:ext uri="{BB962C8B-B14F-4D97-AF65-F5344CB8AC3E}">
        <p14:creationId xmlns:p14="http://schemas.microsoft.com/office/powerpoint/2010/main" val="3302071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42F84-0673-EF45-847F-4867BACC67B4}"/>
              </a:ext>
            </a:extLst>
          </p:cNvPr>
          <p:cNvSpPr>
            <a:spLocks noGrp="1"/>
          </p:cNvSpPr>
          <p:nvPr>
            <p:ph type="title"/>
          </p:nvPr>
        </p:nvSpPr>
        <p:spPr>
          <a:xfrm>
            <a:off x="287337" y="178091"/>
            <a:ext cx="11616267" cy="495088"/>
          </a:xfrm>
        </p:spPr>
        <p:txBody>
          <a:bodyPr/>
          <a:lstStyle/>
          <a:p>
            <a:r>
              <a:rPr lang="es-CL" dirty="0"/>
              <a:t>MATRIZ DE EVALUACIÓN Y EJECUCIÓN </a:t>
            </a:r>
          </a:p>
        </p:txBody>
      </p:sp>
      <p:sp>
        <p:nvSpPr>
          <p:cNvPr id="3" name="Marcador de texto 2">
            <a:extLst>
              <a:ext uri="{FF2B5EF4-FFF2-40B4-BE49-F238E27FC236}">
                <a16:creationId xmlns:a16="http://schemas.microsoft.com/office/drawing/2014/main" id="{55AD0FA5-EEB4-728F-9077-36DC96B2D286}"/>
              </a:ext>
            </a:extLst>
          </p:cNvPr>
          <p:cNvSpPr>
            <a:spLocks noGrp="1"/>
          </p:cNvSpPr>
          <p:nvPr>
            <p:ph type="body" sz="quarter" idx="12"/>
          </p:nvPr>
        </p:nvSpPr>
        <p:spPr>
          <a:xfrm>
            <a:off x="141515" y="667678"/>
            <a:ext cx="11762090" cy="297521"/>
          </a:xfrm>
        </p:spPr>
        <p:txBody>
          <a:bodyPr/>
          <a:lstStyle/>
          <a:p>
            <a:r>
              <a:rPr lang="es-ES" b="0" i="0" dirty="0">
                <a:solidFill>
                  <a:schemeClr val="tx1"/>
                </a:solidFill>
                <a:effectLst/>
                <a:latin typeface="arial" panose="020B0604020202020204" pitchFamily="34" charset="0"/>
              </a:rPr>
              <a:t>Pasos claves en la reparación de Poliméricos Reforzados con Fibras (</a:t>
            </a:r>
            <a:r>
              <a:rPr lang="es-ES" b="1" i="0" dirty="0">
                <a:solidFill>
                  <a:schemeClr val="tx1"/>
                </a:solidFill>
                <a:effectLst/>
                <a:latin typeface="arial" panose="020B0604020202020204" pitchFamily="34" charset="0"/>
              </a:rPr>
              <a:t>FRP</a:t>
            </a:r>
            <a:r>
              <a:rPr lang="es-ES" b="0" i="0" dirty="0">
                <a:solidFill>
                  <a:schemeClr val="tx1"/>
                </a:solidFill>
                <a:effectLst/>
                <a:latin typeface="arial" panose="020B0604020202020204" pitchFamily="34" charset="0"/>
              </a:rPr>
              <a:t>) </a:t>
            </a:r>
            <a:endParaRPr lang="es-CL" b="1" dirty="0">
              <a:solidFill>
                <a:schemeClr val="tx1"/>
              </a:solidFill>
            </a:endParaRPr>
          </a:p>
        </p:txBody>
      </p:sp>
      <p:sp>
        <p:nvSpPr>
          <p:cNvPr id="4" name="Marcador de número de diapositiva 3">
            <a:extLst>
              <a:ext uri="{FF2B5EF4-FFF2-40B4-BE49-F238E27FC236}">
                <a16:creationId xmlns:a16="http://schemas.microsoft.com/office/drawing/2014/main" id="{EB75EFFE-5C01-0DDB-E73D-4E5FB3094A4C}"/>
              </a:ext>
            </a:extLst>
          </p:cNvPr>
          <p:cNvSpPr>
            <a:spLocks noGrp="1"/>
          </p:cNvSpPr>
          <p:nvPr>
            <p:ph type="sldNum" sz="quarter" idx="16"/>
          </p:nvPr>
        </p:nvSpPr>
        <p:spPr/>
        <p:txBody>
          <a:bodyPr/>
          <a:lstStyle/>
          <a:p>
            <a:fld id="{4BF46CD0-FBDC-4232-8F32-5100991AA633}" type="slidenum">
              <a:rPr lang="en-GB" smtClean="0"/>
              <a:pPr/>
              <a:t>14</a:t>
            </a:fld>
            <a:endParaRPr lang="en-GB"/>
          </a:p>
        </p:txBody>
      </p:sp>
      <p:sp>
        <p:nvSpPr>
          <p:cNvPr id="7" name="Rectangle : avec coins arrondis en haut 242">
            <a:extLst>
              <a:ext uri="{FF2B5EF4-FFF2-40B4-BE49-F238E27FC236}">
                <a16:creationId xmlns:a16="http://schemas.microsoft.com/office/drawing/2014/main" id="{AA56A6B9-3F18-B73B-1C49-FDD908D5677E}"/>
              </a:ext>
            </a:extLst>
          </p:cNvPr>
          <p:cNvSpPr/>
          <p:nvPr/>
        </p:nvSpPr>
        <p:spPr>
          <a:xfrm rot="16200000" flipV="1">
            <a:off x="2262297" y="-393880"/>
            <a:ext cx="418813" cy="3294399"/>
          </a:xfrm>
          <a:prstGeom prst="roundRect">
            <a:avLst/>
          </a:prstGeom>
          <a:solidFill>
            <a:srgbClr val="1A8841"/>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noAutofit/>
          </a:bodyPr>
          <a:lstStyle/>
          <a:p>
            <a:pPr algn="ctr">
              <a:buClr>
                <a:schemeClr val="accent4"/>
              </a:buClr>
            </a:pPr>
            <a:endParaRPr lang="en-GB" sz="1200" dirty="0">
              <a:solidFill>
                <a:schemeClr val="bg1">
                  <a:lumMod val="100000"/>
                </a:schemeClr>
              </a:solidFill>
              <a:latin typeface="Segoe UI Semilight" panose="020B0402040204020203" pitchFamily="34" charset="0"/>
            </a:endParaRPr>
          </a:p>
        </p:txBody>
      </p:sp>
      <p:sp>
        <p:nvSpPr>
          <p:cNvPr id="10" name="Marcador de texto 5">
            <a:extLst>
              <a:ext uri="{FF2B5EF4-FFF2-40B4-BE49-F238E27FC236}">
                <a16:creationId xmlns:a16="http://schemas.microsoft.com/office/drawing/2014/main" id="{2060FB17-5A41-E3CD-B641-4B47922B6C9A}"/>
              </a:ext>
            </a:extLst>
          </p:cNvPr>
          <p:cNvSpPr>
            <a:spLocks noGrp="1"/>
          </p:cNvSpPr>
          <p:nvPr>
            <p:ph type="body" sz="quarter" idx="20"/>
          </p:nvPr>
        </p:nvSpPr>
        <p:spPr>
          <a:xfrm>
            <a:off x="933098" y="1121736"/>
            <a:ext cx="3077209" cy="355449"/>
          </a:xfrm>
        </p:spPr>
        <p:txBody>
          <a:bodyPr vert="horz" lIns="0" tIns="0" rIns="0" bIns="0" rtlCol="0" anchor="ctr">
            <a:normAutofit fontScale="85000" lnSpcReduction="10000"/>
          </a:bodyPr>
          <a:lstStyle/>
          <a:p>
            <a:pPr marL="0" indent="0" algn="ctr">
              <a:buNone/>
            </a:pPr>
            <a:r>
              <a:rPr lang="es-CL" sz="2000" dirty="0">
                <a:solidFill>
                  <a:schemeClr val="bg1"/>
                </a:solidFill>
                <a:latin typeface="Bahnschrift"/>
                <a:cs typeface="Segoe UI"/>
              </a:rPr>
              <a:t>RECEPCION DEL COMPONENTE</a:t>
            </a:r>
            <a:endParaRPr lang="es-CL" sz="1900" dirty="0">
              <a:solidFill>
                <a:schemeClr val="bg1"/>
              </a:solidFill>
              <a:latin typeface="Bahnschrift"/>
              <a:cs typeface="Segoe UI"/>
            </a:endParaRPr>
          </a:p>
        </p:txBody>
      </p:sp>
      <p:sp>
        <p:nvSpPr>
          <p:cNvPr id="13" name="Espace réservé du texte 23">
            <a:extLst>
              <a:ext uri="{FF2B5EF4-FFF2-40B4-BE49-F238E27FC236}">
                <a16:creationId xmlns:a16="http://schemas.microsoft.com/office/drawing/2014/main" id="{3FB17276-5722-8F08-A98D-90682DD6D077}"/>
              </a:ext>
            </a:extLst>
          </p:cNvPr>
          <p:cNvSpPr txBox="1">
            <a:spLocks/>
          </p:cNvSpPr>
          <p:nvPr/>
        </p:nvSpPr>
        <p:spPr>
          <a:xfrm>
            <a:off x="585017" y="1739126"/>
            <a:ext cx="7209154" cy="4284237"/>
          </a:xfrm>
          <a:prstGeom prst="roundRect">
            <a:avLst>
              <a:gd name="adj" fmla="val 8147"/>
            </a:avLst>
          </a:prstGeom>
          <a:noFill/>
          <a:ln w="12700" cap="flat" cmpd="sng" algn="ctr">
            <a:solidFill>
              <a:schemeClr val="bg1">
                <a:lumMod val="85000"/>
              </a:schemeClr>
            </a:solidFill>
            <a:prstDash val="sysDot"/>
            <a:round/>
            <a:headEnd type="none" w="med" len="med"/>
            <a:tailEnd type="none" w="med" len="med"/>
          </a:ln>
        </p:spPr>
        <p:txBody>
          <a:bodyPr vert="horz" lIns="91440" tIns="45720" rIns="91440" bIns="45720" rtlCol="0" anchor="t" anchorCtr="0">
            <a:noAutofit/>
          </a:bodyPr>
          <a:lstStyle>
            <a:lvl1pPr marL="0" indent="0" algn="l" defTabSz="914400" rtl="0" eaLnBrk="1" latinLnBrk="0" hangingPunct="1">
              <a:lnSpc>
                <a:spcPct val="120000"/>
              </a:lnSpc>
              <a:spcBef>
                <a:spcPts val="600"/>
              </a:spcBef>
              <a:buFont typeface="Arial" panose="020B0604020202020204" pitchFamily="34" charset="0"/>
              <a:buChar char="​"/>
              <a:defRPr lang="fr-FR" sz="1200" kern="1200">
                <a:solidFill>
                  <a:schemeClr val="tx1"/>
                </a:solidFill>
                <a:latin typeface="+mn-lt"/>
                <a:ea typeface="+mn-ea"/>
                <a:cs typeface="+mn-cs"/>
              </a:defRPr>
            </a:lvl1pPr>
            <a:lvl2pPr marL="216000" indent="-216000" algn="l" defTabSz="914400" rtl="0" eaLnBrk="1" latinLnBrk="0" hangingPunct="1">
              <a:lnSpc>
                <a:spcPct val="120000"/>
              </a:lnSpc>
              <a:spcBef>
                <a:spcPts val="600"/>
              </a:spcBef>
              <a:buFont typeface="Leelawadee" panose="020B0502040204020203" pitchFamily="34" charset="-34"/>
              <a:buChar char="›"/>
              <a:defRPr sz="1400" kern="1200">
                <a:solidFill>
                  <a:schemeClr val="tx1"/>
                </a:solidFill>
                <a:latin typeface="+mn-lt"/>
                <a:ea typeface="+mn-ea"/>
                <a:cs typeface="+mn-cs"/>
              </a:defRPr>
            </a:lvl2pPr>
            <a:lvl3pPr marL="432000" indent="-216000" algn="l" defTabSz="914400" rtl="0" eaLnBrk="1" latinLnBrk="0" hangingPunct="1">
              <a:lnSpc>
                <a:spcPct val="120000"/>
              </a:lnSpc>
              <a:spcBef>
                <a:spcPts val="300"/>
              </a:spcBef>
              <a:buFont typeface="Arial" panose="020B0604020202020204" pitchFamily="34" charset="0"/>
              <a:buChar char="•"/>
              <a:defRPr sz="1100" kern="1200">
                <a:solidFill>
                  <a:schemeClr val="tx1"/>
                </a:solidFill>
                <a:latin typeface="+mn-lt"/>
                <a:ea typeface="+mn-ea"/>
                <a:cs typeface="+mn-cs"/>
              </a:defRPr>
            </a:lvl3pPr>
            <a:lvl4pPr marL="648000" indent="-216000" algn="l" defTabSz="914400" rtl="0" eaLnBrk="1" latinLnBrk="0" hangingPunct="1">
              <a:lnSpc>
                <a:spcPct val="120000"/>
              </a:lnSpc>
              <a:spcBef>
                <a:spcPts val="300"/>
              </a:spcBef>
              <a:buFont typeface="Arial" panose="020B0604020202020204" pitchFamily="34" charset="0"/>
              <a:buChar char="•"/>
              <a:defRPr sz="1200" kern="1200">
                <a:solidFill>
                  <a:schemeClr val="tx2">
                    <a:lumMod val="75000"/>
                  </a:schemeClr>
                </a:solidFill>
                <a:latin typeface="+mn-lt"/>
                <a:ea typeface="+mn-ea"/>
                <a:cs typeface="+mn-cs"/>
              </a:defRPr>
            </a:lvl4pPr>
            <a:lvl5pPr marL="864000" indent="-216000" algn="l" defTabSz="914400" rtl="0" eaLnBrk="1" latinLnBrk="0" hangingPunct="1">
              <a:lnSpc>
                <a:spcPct val="120000"/>
              </a:lnSpc>
              <a:spcBef>
                <a:spcPts val="300"/>
              </a:spcBef>
              <a:buFont typeface="Arial" panose="020B0604020202020204" pitchFamily="34" charset="0"/>
              <a:buChar char="•"/>
              <a:defRPr sz="1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0" dirty="0">
                <a:latin typeface="Bahnschrift" panose="020B0502040204020203" pitchFamily="34" charset="0"/>
                <a:cs typeface="Calibri" panose="020F0502020204030204" pitchFamily="34" charset="0"/>
              </a:rPr>
              <a:t>Se debe considerar inspección  visual  y registro fotográfico de cada componente sobre el móvil que lo transporta. (hoja de registro del componente)</a:t>
            </a:r>
          </a:p>
          <a:p>
            <a:r>
              <a:rPr lang="es-ES" b="1" dirty="0">
                <a:latin typeface="Bahnschrift" panose="020B0502040204020203" pitchFamily="34" charset="0"/>
                <a:cs typeface="Calibri" panose="020F0502020204030204" pitchFamily="34" charset="0"/>
              </a:rPr>
              <a:t>LIMPIEZA GENERAL </a:t>
            </a:r>
          </a:p>
          <a:p>
            <a:r>
              <a:rPr lang="es-ES" b="1" dirty="0">
                <a:latin typeface="Bahnschrift" panose="020B0502040204020203" pitchFamily="34" charset="0"/>
                <a:cs typeface="Calibri" panose="020F0502020204030204" pitchFamily="34" charset="0"/>
              </a:rPr>
              <a:t>Consideraciones de seguridad y medio Ambiente</a:t>
            </a:r>
          </a:p>
          <a:p>
            <a:r>
              <a:rPr lang="es-ES" sz="1200" b="0" dirty="0">
                <a:latin typeface="Bahnschrift" panose="020B0502040204020203" pitchFamily="34" charset="0"/>
                <a:cs typeface="Calibri" panose="020F0502020204030204" pitchFamily="34" charset="0"/>
              </a:rPr>
              <a:t>Actividad critica si las concentraciones de acido superan los 0.6% de H2SO4.</a:t>
            </a:r>
          </a:p>
          <a:p>
            <a:r>
              <a:rPr lang="es-ES" sz="1200" b="0" dirty="0">
                <a:latin typeface="Bahnschrift" panose="020B0502040204020203" pitchFamily="34" charset="0"/>
                <a:cs typeface="Calibri" panose="020F0502020204030204" pitchFamily="34" charset="0"/>
              </a:rPr>
              <a:t>Los residuos </a:t>
            </a:r>
            <a:r>
              <a:rPr lang="es-ES" dirty="0">
                <a:latin typeface="Bahnschrift" panose="020B0502040204020203" pitchFamily="34" charset="0"/>
                <a:cs typeface="Calibri" panose="020F0502020204030204" pitchFamily="34" charset="0"/>
              </a:rPr>
              <a:t>se neutralizaran o bajara su concentración con lodos de Cal (hidróxido de Calcio) de manera estática por no exceder los 400m3 diarios. Serán Despachados a los lugares de acopio por empresas expertas de la zona.</a:t>
            </a:r>
          </a:p>
          <a:p>
            <a:r>
              <a:rPr lang="es-ES" dirty="0">
                <a:latin typeface="Bahnschrift" panose="020B0502040204020203" pitchFamily="34" charset="0"/>
                <a:cs typeface="Calibri" panose="020F0502020204030204" pitchFamily="34" charset="0"/>
              </a:rPr>
              <a:t>En todo momento se </a:t>
            </a:r>
            <a:r>
              <a:rPr lang="es-ES" sz="1200" b="0" dirty="0">
                <a:latin typeface="Bahnschrift" panose="020B0502040204020203" pitchFamily="34" charset="0"/>
                <a:cs typeface="Calibri" panose="020F0502020204030204" pitchFamily="34" charset="0"/>
              </a:rPr>
              <a:t>dispondrá de EPP Según lo indicado por Sernageomin para manipulación menor uso de ropa de lanilla, guantes de PVC, lentes, botas de hule y casco, duchas</a:t>
            </a:r>
            <a:r>
              <a:rPr lang="es-ES" dirty="0">
                <a:latin typeface="Bahnschrift" panose="020B0502040204020203" pitchFamily="34" charset="0"/>
                <a:cs typeface="Calibri" panose="020F0502020204030204" pitchFamily="34" charset="0"/>
              </a:rPr>
              <a:t>,</a:t>
            </a:r>
            <a:r>
              <a:rPr lang="es-ES" sz="1200" b="0" dirty="0">
                <a:latin typeface="Bahnschrift" panose="020B0502040204020203" pitchFamily="34" charset="0"/>
                <a:cs typeface="Calibri" panose="020F0502020204030204" pitchFamily="34" charset="0"/>
              </a:rPr>
              <a:t> extintores de CO2. extractores de gases. </a:t>
            </a:r>
            <a:r>
              <a:rPr lang="es-ES" sz="1200" b="1" dirty="0">
                <a:latin typeface="Bahnschrift" panose="020B0502040204020203" pitchFamily="34" charset="0"/>
                <a:cs typeface="Calibri" panose="020F0502020204030204" pitchFamily="34" charset="0"/>
              </a:rPr>
              <a:t>Además los indicado expresamente en la HDS (hojas de seguridad del producto).</a:t>
            </a:r>
            <a:endParaRPr lang="es-ES" sz="1200" b="1" dirty="0"/>
          </a:p>
          <a:p>
            <a:r>
              <a:rPr lang="es-ES" dirty="0">
                <a:solidFill>
                  <a:srgbClr val="1A8841"/>
                </a:solidFill>
                <a:latin typeface="Bahnschrift" panose="020B0502040204020203" pitchFamily="34" charset="0"/>
                <a:cs typeface="Calibri" panose="020F0502020204030204" pitchFamily="34" charset="0"/>
              </a:rPr>
              <a:t>Los contaminantes no debieran requerir “remoción” se debiera evitar producirlos y se producen debieran ser capturados en su punto de generación </a:t>
            </a:r>
            <a:endParaRPr lang="es-ES" sz="1200" b="0" dirty="0">
              <a:solidFill>
                <a:srgbClr val="1A8841"/>
              </a:solidFill>
              <a:latin typeface="Bahnschrift" panose="020B0502040204020203" pitchFamily="34" charset="0"/>
              <a:cs typeface="Calibri" panose="020F0502020204030204" pitchFamily="34" charset="0"/>
            </a:endParaRPr>
          </a:p>
        </p:txBody>
      </p:sp>
    </p:spTree>
    <p:extLst>
      <p:ext uri="{BB962C8B-B14F-4D97-AF65-F5344CB8AC3E}">
        <p14:creationId xmlns:p14="http://schemas.microsoft.com/office/powerpoint/2010/main" val="1269541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42F84-0673-EF45-847F-4867BACC67B4}"/>
              </a:ext>
            </a:extLst>
          </p:cNvPr>
          <p:cNvSpPr>
            <a:spLocks noGrp="1"/>
          </p:cNvSpPr>
          <p:nvPr>
            <p:ph type="title"/>
          </p:nvPr>
        </p:nvSpPr>
        <p:spPr>
          <a:xfrm>
            <a:off x="287337" y="178091"/>
            <a:ext cx="11616267" cy="495088"/>
          </a:xfrm>
        </p:spPr>
        <p:txBody>
          <a:bodyPr/>
          <a:lstStyle/>
          <a:p>
            <a:r>
              <a:rPr lang="es-CL" dirty="0"/>
              <a:t>MATRIZ DE EVALUACIÓN Y EJECUCIÓN </a:t>
            </a:r>
          </a:p>
        </p:txBody>
      </p:sp>
      <p:sp>
        <p:nvSpPr>
          <p:cNvPr id="3" name="Marcador de texto 2">
            <a:extLst>
              <a:ext uri="{FF2B5EF4-FFF2-40B4-BE49-F238E27FC236}">
                <a16:creationId xmlns:a16="http://schemas.microsoft.com/office/drawing/2014/main" id="{55AD0FA5-EEB4-728F-9077-36DC96B2D286}"/>
              </a:ext>
            </a:extLst>
          </p:cNvPr>
          <p:cNvSpPr>
            <a:spLocks noGrp="1"/>
          </p:cNvSpPr>
          <p:nvPr>
            <p:ph type="body" sz="quarter" idx="12"/>
          </p:nvPr>
        </p:nvSpPr>
        <p:spPr>
          <a:xfrm>
            <a:off x="286279" y="671171"/>
            <a:ext cx="11617325" cy="294028"/>
          </a:xfrm>
        </p:spPr>
        <p:txBody>
          <a:bodyPr/>
          <a:lstStyle/>
          <a:p>
            <a:r>
              <a:rPr lang="es-ES" b="0" i="0" dirty="0">
                <a:solidFill>
                  <a:schemeClr val="tx1"/>
                </a:solidFill>
                <a:effectLst/>
                <a:latin typeface="arial" panose="020B0604020202020204" pitchFamily="34" charset="0"/>
              </a:rPr>
              <a:t>Pasos claves en la reparación de Poliméricos Reforzados con Fibras (</a:t>
            </a:r>
            <a:r>
              <a:rPr lang="es-ES" b="1" i="0" dirty="0">
                <a:solidFill>
                  <a:schemeClr val="tx1"/>
                </a:solidFill>
                <a:effectLst/>
                <a:latin typeface="arial" panose="020B0604020202020204" pitchFamily="34" charset="0"/>
              </a:rPr>
              <a:t>FRP)</a:t>
            </a:r>
            <a:endParaRPr lang="es-CL" dirty="0"/>
          </a:p>
        </p:txBody>
      </p:sp>
      <p:sp>
        <p:nvSpPr>
          <p:cNvPr id="4" name="Marcador de número de diapositiva 3">
            <a:extLst>
              <a:ext uri="{FF2B5EF4-FFF2-40B4-BE49-F238E27FC236}">
                <a16:creationId xmlns:a16="http://schemas.microsoft.com/office/drawing/2014/main" id="{EB75EFFE-5C01-0DDB-E73D-4E5FB3094A4C}"/>
              </a:ext>
            </a:extLst>
          </p:cNvPr>
          <p:cNvSpPr>
            <a:spLocks noGrp="1"/>
          </p:cNvSpPr>
          <p:nvPr>
            <p:ph type="sldNum" sz="quarter" idx="16"/>
          </p:nvPr>
        </p:nvSpPr>
        <p:spPr/>
        <p:txBody>
          <a:bodyPr/>
          <a:lstStyle/>
          <a:p>
            <a:fld id="{4BF46CD0-FBDC-4232-8F32-5100991AA633}" type="slidenum">
              <a:rPr lang="en-GB" smtClean="0"/>
              <a:pPr/>
              <a:t>15</a:t>
            </a:fld>
            <a:endParaRPr lang="en-GB"/>
          </a:p>
        </p:txBody>
      </p:sp>
      <p:sp>
        <p:nvSpPr>
          <p:cNvPr id="7" name="Rectangle : avec coins arrondis en haut 242">
            <a:extLst>
              <a:ext uri="{FF2B5EF4-FFF2-40B4-BE49-F238E27FC236}">
                <a16:creationId xmlns:a16="http://schemas.microsoft.com/office/drawing/2014/main" id="{AA56A6B9-3F18-B73B-1C49-FDD908D5677E}"/>
              </a:ext>
            </a:extLst>
          </p:cNvPr>
          <p:cNvSpPr/>
          <p:nvPr/>
        </p:nvSpPr>
        <p:spPr>
          <a:xfrm rot="16200000" flipV="1">
            <a:off x="2220369" y="-474352"/>
            <a:ext cx="560108" cy="3598867"/>
          </a:xfrm>
          <a:prstGeom prst="roundRect">
            <a:avLst/>
          </a:prstGeom>
          <a:solidFill>
            <a:srgbClr val="1A8841"/>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noAutofit/>
          </a:bodyPr>
          <a:lstStyle/>
          <a:p>
            <a:pPr algn="l">
              <a:buClr>
                <a:schemeClr val="accent4"/>
              </a:buClr>
            </a:pPr>
            <a:endParaRPr lang="en-GB" sz="1200" err="1">
              <a:solidFill>
                <a:schemeClr val="bg1">
                  <a:lumMod val="100000"/>
                </a:schemeClr>
              </a:solidFill>
              <a:latin typeface="Segoe UI Semilight" panose="020B0402040204020203" pitchFamily="34" charset="0"/>
            </a:endParaRPr>
          </a:p>
        </p:txBody>
      </p:sp>
      <p:sp>
        <p:nvSpPr>
          <p:cNvPr id="10" name="Marcador de texto 5">
            <a:extLst>
              <a:ext uri="{FF2B5EF4-FFF2-40B4-BE49-F238E27FC236}">
                <a16:creationId xmlns:a16="http://schemas.microsoft.com/office/drawing/2014/main" id="{2060FB17-5A41-E3CD-B641-4B47922B6C9A}"/>
              </a:ext>
            </a:extLst>
          </p:cNvPr>
          <p:cNvSpPr>
            <a:spLocks noGrp="1"/>
          </p:cNvSpPr>
          <p:nvPr>
            <p:ph type="body" sz="quarter" idx="20"/>
          </p:nvPr>
        </p:nvSpPr>
        <p:spPr>
          <a:xfrm>
            <a:off x="700990" y="1045029"/>
            <a:ext cx="3077209" cy="560110"/>
          </a:xfrm>
        </p:spPr>
        <p:txBody>
          <a:bodyPr vert="horz" lIns="0" tIns="0" rIns="0" bIns="0" rtlCol="0" anchor="ctr">
            <a:normAutofit fontScale="92500" lnSpcReduction="10000"/>
          </a:bodyPr>
          <a:lstStyle/>
          <a:p>
            <a:pPr marL="0" indent="0" algn="ctr">
              <a:buNone/>
            </a:pPr>
            <a:r>
              <a:rPr lang="es-CL" sz="2000" dirty="0">
                <a:solidFill>
                  <a:schemeClr val="bg1"/>
                </a:solidFill>
                <a:latin typeface="Bahnschrift"/>
                <a:cs typeface="Segoe UI"/>
              </a:rPr>
              <a:t>EVALUACIÓN DE COMPONENTE</a:t>
            </a:r>
            <a:endParaRPr lang="es-CL" sz="1900" dirty="0">
              <a:solidFill>
                <a:schemeClr val="bg1"/>
              </a:solidFill>
              <a:latin typeface="Bahnschrift"/>
              <a:cs typeface="Segoe UI"/>
            </a:endParaRPr>
          </a:p>
        </p:txBody>
      </p:sp>
      <p:sp>
        <p:nvSpPr>
          <p:cNvPr id="11" name="Marcador de texto 5">
            <a:extLst>
              <a:ext uri="{FF2B5EF4-FFF2-40B4-BE49-F238E27FC236}">
                <a16:creationId xmlns:a16="http://schemas.microsoft.com/office/drawing/2014/main" id="{2856199B-63B1-871A-EA17-6B0A62C6A38D}"/>
              </a:ext>
            </a:extLst>
          </p:cNvPr>
          <p:cNvSpPr txBox="1">
            <a:spLocks/>
          </p:cNvSpPr>
          <p:nvPr/>
        </p:nvSpPr>
        <p:spPr>
          <a:xfrm>
            <a:off x="4612522" y="1262470"/>
            <a:ext cx="2349676" cy="281541"/>
          </a:xfrm>
          <a:prstGeom prst="rect">
            <a:avLst/>
          </a:prstGeom>
        </p:spPr>
        <p:txBody>
          <a:bodyPr vert="horz" lIns="0" tIns="0" rIns="0" bIns="0" rtlCol="0" anchor="t">
            <a:normAutofit lnSpcReduction="10000"/>
          </a:bodyPr>
          <a:lstStyle>
            <a:lvl1pPr marL="176400" indent="-176400" algn="l" defTabSz="914400" rtl="0" eaLnBrk="1" latinLnBrk="0" hangingPunct="1">
              <a:lnSpc>
                <a:spcPct val="100000"/>
              </a:lnSpc>
              <a:spcBef>
                <a:spcPts val="0"/>
              </a:spcBef>
              <a:spcAft>
                <a:spcPts val="600"/>
              </a:spcAft>
              <a:buFont typeface="Malgun Gothic" panose="020B0503020000020004" pitchFamily="34" charset="-127"/>
              <a:buChar char="​"/>
              <a:defRPr sz="1800" b="1" kern="1200">
                <a:solidFill>
                  <a:schemeClr val="accent1"/>
                </a:solidFill>
                <a:latin typeface="Segoe UI" panose="020B0502040204020203" pitchFamily="34" charset="0"/>
                <a:ea typeface="+mn-ea"/>
                <a:cs typeface="Segoe UI" panose="020B0502040204020203" pitchFamily="34" charset="0"/>
              </a:defRPr>
            </a:lvl1pPr>
            <a:lvl2pPr marL="176213" indent="-176213" algn="l" defTabSz="914400" rtl="0" eaLnBrk="1" latinLnBrk="0" hangingPunct="1">
              <a:lnSpc>
                <a:spcPct val="100000"/>
              </a:lnSpc>
              <a:spcBef>
                <a:spcPts val="0"/>
              </a:spcBef>
              <a:spcAft>
                <a:spcPts val="600"/>
              </a:spcAft>
              <a:buClr>
                <a:schemeClr val="accent4"/>
              </a:buClr>
              <a:buFont typeface="Malgun Gothic" panose="020B0503020000020004" pitchFamily="34" charset="-127"/>
              <a:buChar char="​"/>
              <a:defRPr sz="1600" kern="1200">
                <a:solidFill>
                  <a:schemeClr val="accent1"/>
                </a:solidFill>
                <a:latin typeface="+mn-lt"/>
                <a:ea typeface="+mn-ea"/>
                <a:cs typeface="+mn-cs"/>
              </a:defRPr>
            </a:lvl2pPr>
            <a:lvl3pPr marL="361950" indent="-185738"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176213" indent="-176213" algn="l" defTabSz="914400" rtl="0" eaLnBrk="1" latinLnBrk="0" hangingPunct="1">
              <a:lnSpc>
                <a:spcPct val="100000"/>
              </a:lnSpc>
              <a:spcBef>
                <a:spcPts val="0"/>
              </a:spcBef>
              <a:spcAft>
                <a:spcPts val="600"/>
              </a:spcAft>
              <a:buFont typeface="Arial" panose="020B0604020202020204" pitchFamily="34" charset="0"/>
              <a:buChar char="​"/>
              <a:defRPr sz="4000" b="1" kern="1200">
                <a:gradFill>
                  <a:gsLst>
                    <a:gs pos="0">
                      <a:srgbClr val="014DCF"/>
                    </a:gs>
                    <a:gs pos="100000">
                      <a:srgbClr val="0332B4"/>
                    </a:gs>
                  </a:gsLst>
                  <a:lin ang="10800000" scaled="0"/>
                </a:gradFill>
                <a:latin typeface="+mj-lt"/>
                <a:ea typeface="+mn-ea"/>
                <a:cs typeface="+mn-cs"/>
              </a:defRPr>
            </a:lvl4pPr>
            <a:lvl5pPr marL="176213" indent="-176213"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accent1"/>
                </a:solidFill>
                <a:latin typeface="+mj-lt"/>
                <a:ea typeface="+mn-ea"/>
                <a:cs typeface="+mn-cs"/>
              </a:defRPr>
            </a:lvl5pPr>
            <a:lvl6pPr marL="361950" indent="-185738"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accent1"/>
                </a:solidFill>
                <a:latin typeface="+mj-lt"/>
                <a:ea typeface="+mn-ea"/>
                <a:cs typeface="+mn-cs"/>
              </a:defRPr>
            </a:lvl6pPr>
            <a:lvl7pPr marL="176213" indent="-176213" algn="l" defTabSz="914400" rtl="0" eaLnBrk="1" latinLnBrk="0" hangingPunct="1">
              <a:lnSpc>
                <a:spcPct val="100000"/>
              </a:lnSpc>
              <a:spcBef>
                <a:spcPts val="0"/>
              </a:spcBef>
              <a:spcAft>
                <a:spcPts val="600"/>
              </a:spcAft>
              <a:buFont typeface="Arial" panose="020B0604020202020204" pitchFamily="34" charset="0"/>
              <a:buChar char="​"/>
              <a:tabLst/>
              <a:defRPr sz="1200" kern="1200">
                <a:solidFill>
                  <a:schemeClr val="accent1"/>
                </a:solidFill>
                <a:latin typeface="+mj-lt"/>
                <a:ea typeface="+mn-ea"/>
                <a:cs typeface="+mn-cs"/>
              </a:defRPr>
            </a:lvl7pPr>
            <a:lvl8pPr marL="176213" indent="-176213" algn="l" defTabSz="914400" rtl="0" eaLnBrk="1" latinLnBrk="0" hangingPunct="1">
              <a:lnSpc>
                <a:spcPct val="100000"/>
              </a:lnSpc>
              <a:spcBef>
                <a:spcPts val="0"/>
              </a:spcBef>
              <a:spcAft>
                <a:spcPts val="600"/>
              </a:spcAft>
              <a:buFont typeface="Arial" panose="020B0604020202020204" pitchFamily="34" charset="0"/>
              <a:buChar char="​"/>
              <a:tabLst/>
              <a:defRPr sz="1050" kern="1200">
                <a:solidFill>
                  <a:schemeClr val="accent1"/>
                </a:solidFill>
                <a:latin typeface="+mn-lt"/>
                <a:ea typeface="+mn-ea"/>
                <a:cs typeface="+mn-cs"/>
              </a:defRPr>
            </a:lvl8pPr>
            <a:lvl9pPr marL="176213" indent="-176213" algn="l" defTabSz="914400" rtl="0" eaLnBrk="1" latinLnBrk="0" hangingPunct="1">
              <a:lnSpc>
                <a:spcPct val="100000"/>
              </a:lnSpc>
              <a:spcBef>
                <a:spcPts val="0"/>
              </a:spcBef>
              <a:spcAft>
                <a:spcPts val="600"/>
              </a:spcAft>
              <a:buFont typeface="Arial" panose="020B0604020202020204" pitchFamily="34" charset="0"/>
              <a:buChar char="​"/>
              <a:tabLst>
                <a:tab pos="176213" algn="l"/>
              </a:tabLst>
              <a:defRPr sz="2800" b="0" kern="1200">
                <a:gradFill>
                  <a:gsLst>
                    <a:gs pos="0">
                      <a:srgbClr val="014DCF"/>
                    </a:gs>
                    <a:gs pos="100000">
                      <a:srgbClr val="0332B4"/>
                    </a:gs>
                  </a:gsLst>
                  <a:lin ang="10800000" scaled="0"/>
                </a:gradFill>
                <a:latin typeface="+mj-lt"/>
                <a:ea typeface="+mn-ea"/>
                <a:cs typeface="+mn-cs"/>
              </a:defRPr>
            </a:lvl9pPr>
          </a:lstStyle>
          <a:p>
            <a:pPr marL="175895" indent="-175895" algn="ctr">
              <a:buNone/>
            </a:pPr>
            <a:endParaRPr lang="en-US" sz="2000" dirty="0">
              <a:solidFill>
                <a:schemeClr val="bg1"/>
              </a:solidFill>
              <a:latin typeface="Bahnschrift"/>
              <a:cs typeface="Segoe UI"/>
            </a:endParaRPr>
          </a:p>
        </p:txBody>
      </p:sp>
      <p:sp>
        <p:nvSpPr>
          <p:cNvPr id="13" name="Espace réservé du texte 23">
            <a:extLst>
              <a:ext uri="{FF2B5EF4-FFF2-40B4-BE49-F238E27FC236}">
                <a16:creationId xmlns:a16="http://schemas.microsoft.com/office/drawing/2014/main" id="{3FB17276-5722-8F08-A98D-90682DD6D077}"/>
              </a:ext>
            </a:extLst>
          </p:cNvPr>
          <p:cNvSpPr txBox="1">
            <a:spLocks/>
          </p:cNvSpPr>
          <p:nvPr/>
        </p:nvSpPr>
        <p:spPr>
          <a:xfrm>
            <a:off x="326801" y="2066526"/>
            <a:ext cx="5512200" cy="3746446"/>
          </a:xfrm>
          <a:prstGeom prst="roundRect">
            <a:avLst>
              <a:gd name="adj" fmla="val 8147"/>
            </a:avLst>
          </a:prstGeom>
          <a:noFill/>
          <a:ln w="12700" cap="flat" cmpd="sng" algn="ctr">
            <a:solidFill>
              <a:schemeClr val="bg1">
                <a:lumMod val="85000"/>
              </a:schemeClr>
            </a:solidFill>
            <a:prstDash val="sysDot"/>
            <a:round/>
            <a:headEnd type="none" w="med" len="med"/>
            <a:tailEnd type="none" w="med" len="med"/>
          </a:ln>
        </p:spPr>
        <p:txBody>
          <a:bodyPr vert="horz" lIns="91440" tIns="45720" rIns="91440" bIns="45720" rtlCol="0" anchor="t" anchorCtr="0">
            <a:noAutofit/>
          </a:bodyPr>
          <a:lstStyle>
            <a:lvl1pPr marL="0" indent="0" algn="l" defTabSz="914400" rtl="0" eaLnBrk="1" latinLnBrk="0" hangingPunct="1">
              <a:lnSpc>
                <a:spcPct val="120000"/>
              </a:lnSpc>
              <a:spcBef>
                <a:spcPts val="600"/>
              </a:spcBef>
              <a:buFont typeface="Arial" panose="020B0604020202020204" pitchFamily="34" charset="0"/>
              <a:buChar char="​"/>
              <a:defRPr lang="fr-FR" sz="1200" kern="1200">
                <a:solidFill>
                  <a:schemeClr val="tx1"/>
                </a:solidFill>
                <a:latin typeface="+mn-lt"/>
                <a:ea typeface="+mn-ea"/>
                <a:cs typeface="+mn-cs"/>
              </a:defRPr>
            </a:lvl1pPr>
            <a:lvl2pPr marL="216000" indent="-216000" algn="l" defTabSz="914400" rtl="0" eaLnBrk="1" latinLnBrk="0" hangingPunct="1">
              <a:lnSpc>
                <a:spcPct val="120000"/>
              </a:lnSpc>
              <a:spcBef>
                <a:spcPts val="600"/>
              </a:spcBef>
              <a:buFont typeface="Leelawadee" panose="020B0502040204020203" pitchFamily="34" charset="-34"/>
              <a:buChar char="›"/>
              <a:defRPr sz="1400" kern="1200">
                <a:solidFill>
                  <a:schemeClr val="tx1"/>
                </a:solidFill>
                <a:latin typeface="+mn-lt"/>
                <a:ea typeface="+mn-ea"/>
                <a:cs typeface="+mn-cs"/>
              </a:defRPr>
            </a:lvl2pPr>
            <a:lvl3pPr marL="432000" indent="-216000" algn="l" defTabSz="914400" rtl="0" eaLnBrk="1" latinLnBrk="0" hangingPunct="1">
              <a:lnSpc>
                <a:spcPct val="120000"/>
              </a:lnSpc>
              <a:spcBef>
                <a:spcPts val="300"/>
              </a:spcBef>
              <a:buFont typeface="Arial" panose="020B0604020202020204" pitchFamily="34" charset="0"/>
              <a:buChar char="•"/>
              <a:defRPr sz="1100" kern="1200">
                <a:solidFill>
                  <a:schemeClr val="tx1"/>
                </a:solidFill>
                <a:latin typeface="+mn-lt"/>
                <a:ea typeface="+mn-ea"/>
                <a:cs typeface="+mn-cs"/>
              </a:defRPr>
            </a:lvl3pPr>
            <a:lvl4pPr marL="648000" indent="-216000" algn="l" defTabSz="914400" rtl="0" eaLnBrk="1" latinLnBrk="0" hangingPunct="1">
              <a:lnSpc>
                <a:spcPct val="120000"/>
              </a:lnSpc>
              <a:spcBef>
                <a:spcPts val="300"/>
              </a:spcBef>
              <a:buFont typeface="Arial" panose="020B0604020202020204" pitchFamily="34" charset="0"/>
              <a:buChar char="•"/>
              <a:defRPr sz="1200" kern="1200">
                <a:solidFill>
                  <a:schemeClr val="tx2">
                    <a:lumMod val="75000"/>
                  </a:schemeClr>
                </a:solidFill>
                <a:latin typeface="+mn-lt"/>
                <a:ea typeface="+mn-ea"/>
                <a:cs typeface="+mn-cs"/>
              </a:defRPr>
            </a:lvl4pPr>
            <a:lvl5pPr marL="864000" indent="-216000" algn="l" defTabSz="914400" rtl="0" eaLnBrk="1" latinLnBrk="0" hangingPunct="1">
              <a:lnSpc>
                <a:spcPct val="120000"/>
              </a:lnSpc>
              <a:spcBef>
                <a:spcPts val="300"/>
              </a:spcBef>
              <a:buFont typeface="Arial" panose="020B0604020202020204" pitchFamily="34" charset="0"/>
              <a:buChar char="•"/>
              <a:defRPr sz="1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0" dirty="0">
                <a:latin typeface="Bahnschrift" panose="020B0502040204020203" pitchFamily="34" charset="0"/>
                <a:cs typeface="Calibri" panose="020F0502020204030204" pitchFamily="34" charset="0"/>
              </a:rPr>
              <a:t>Se debe considerar análisis visual previo y registro fotográfico de cada componente. </a:t>
            </a:r>
            <a:r>
              <a:rPr lang="es-ES" dirty="0">
                <a:latin typeface="Bahnschrift" panose="020B0502040204020203" pitchFamily="34" charset="0"/>
                <a:cs typeface="Calibri" panose="020F0502020204030204" pitchFamily="34" charset="0"/>
              </a:rPr>
              <a:t>(</a:t>
            </a:r>
            <a:r>
              <a:rPr lang="es-ES" sz="1200" b="0" dirty="0">
                <a:latin typeface="Bahnschrift" panose="020B0502040204020203" pitchFamily="34" charset="0"/>
                <a:cs typeface="Calibri" panose="020F0502020204030204" pitchFamily="34" charset="0"/>
              </a:rPr>
              <a:t>Crear hoja de registro de recepción del componente).</a:t>
            </a:r>
          </a:p>
          <a:p>
            <a:r>
              <a:rPr lang="es-ES" b="1" dirty="0">
                <a:latin typeface="Bahnschrift" panose="020B0502040204020203" pitchFamily="34" charset="0"/>
                <a:cs typeface="Calibri" panose="020F0502020204030204" pitchFamily="34" charset="0"/>
              </a:rPr>
              <a:t>ANTECEDENTES PREVIOS A LA EVALUACION</a:t>
            </a:r>
            <a:endParaRPr lang="es-ES" sz="1200" b="1" dirty="0">
              <a:latin typeface="Bahnschrift" panose="020B0502040204020203" pitchFamily="34" charset="0"/>
              <a:cs typeface="Calibri" panose="020F0502020204030204" pitchFamily="34" charset="0"/>
            </a:endParaRPr>
          </a:p>
          <a:p>
            <a:r>
              <a:rPr lang="es-ES" dirty="0">
                <a:latin typeface="Bahnschrift" panose="020B0502040204020203" pitchFamily="34" charset="0"/>
                <a:cs typeface="Calibri" panose="020F0502020204030204" pitchFamily="34" charset="0"/>
              </a:rPr>
              <a:t>Análisis de falla realizada en terreno o falla detectada por el cliente.</a:t>
            </a:r>
            <a:endParaRPr lang="es-ES" sz="1200" b="0" dirty="0">
              <a:latin typeface="Bahnschrift" panose="020B0502040204020203" pitchFamily="34" charset="0"/>
              <a:cs typeface="Calibri" panose="020F0502020204030204" pitchFamily="34" charset="0"/>
            </a:endParaRPr>
          </a:p>
          <a:p>
            <a:r>
              <a:rPr lang="es-ES" sz="1200" b="0" dirty="0">
                <a:latin typeface="Bahnschrift" panose="020B0502040204020203" pitchFamily="34" charset="0"/>
                <a:cs typeface="Calibri" panose="020F0502020204030204" pitchFamily="34" charset="0"/>
              </a:rPr>
              <a:t>Registro de falla notoria y/o motivo por el cual se esta reparando.</a:t>
            </a:r>
          </a:p>
          <a:p>
            <a:r>
              <a:rPr lang="es-ES" b="1" dirty="0">
                <a:latin typeface="Bahnschrift" panose="020B0502040204020203" pitchFamily="34" charset="0"/>
                <a:cs typeface="Calibri" panose="020F0502020204030204" pitchFamily="34" charset="0"/>
              </a:rPr>
              <a:t>EVALUACION </a:t>
            </a:r>
          </a:p>
          <a:p>
            <a:r>
              <a:rPr lang="es-ES" dirty="0">
                <a:latin typeface="Bahnschrift" panose="020B0502040204020203" pitchFamily="34" charset="0"/>
                <a:cs typeface="Calibri" panose="020F0502020204030204" pitchFamily="34" charset="0"/>
              </a:rPr>
              <a:t>El Departamento de Ingeniería realizara los ensayos no destructivos END con sistema Ultra ANALYTIX NDT Sistema que combina datos Ultra Sonico  recopilados en el campo por medio del detector de efectos EPOCH 650 </a:t>
            </a:r>
          </a:p>
          <a:p>
            <a:r>
              <a:rPr lang="es-ES" dirty="0">
                <a:latin typeface="Bahnschrift" panose="020B0502040204020203" pitchFamily="34" charset="0"/>
                <a:cs typeface="Calibri" panose="020F0502020204030204" pitchFamily="34" charset="0"/>
              </a:rPr>
              <a:t>Información recibida  con el sistema ultra </a:t>
            </a:r>
            <a:r>
              <a:rPr lang="es-ES" dirty="0" err="1">
                <a:latin typeface="Bahnschrift" panose="020B0502040204020203" pitchFamily="34" charset="0"/>
                <a:cs typeface="Calibri" panose="020F0502020204030204" pitchFamily="34" charset="0"/>
              </a:rPr>
              <a:t>Analytix</a:t>
            </a:r>
            <a:r>
              <a:rPr lang="es-ES" dirty="0">
                <a:latin typeface="Bahnschrift" panose="020B0502040204020203" pitchFamily="34" charset="0"/>
                <a:cs typeface="Calibri" panose="020F0502020204030204" pitchFamily="34" charset="0"/>
              </a:rPr>
              <a:t> NDT:</a:t>
            </a:r>
          </a:p>
          <a:p>
            <a:r>
              <a:rPr lang="es-ES" dirty="0">
                <a:latin typeface="Bahnschrift" panose="020B0502040204020203" pitchFamily="34" charset="0"/>
                <a:cs typeface="Calibri" panose="020F0502020204030204" pitchFamily="34" charset="0"/>
              </a:rPr>
              <a:t>Valores de Espesores</a:t>
            </a:r>
          </a:p>
          <a:p>
            <a:r>
              <a:rPr lang="es-ES" dirty="0">
                <a:latin typeface="Bahnschrift" panose="020B0502040204020203" pitchFamily="34" charset="0"/>
                <a:cs typeface="Calibri" panose="020F0502020204030204" pitchFamily="34" charset="0"/>
              </a:rPr>
              <a:t>% de rigidez</a:t>
            </a:r>
          </a:p>
          <a:p>
            <a:r>
              <a:rPr lang="es-ES" dirty="0">
                <a:latin typeface="Bahnschrift" panose="020B0502040204020203" pitchFamily="34" charset="0"/>
                <a:cs typeface="Calibri" panose="020F0502020204030204" pitchFamily="34" charset="0"/>
              </a:rPr>
              <a:t>Vida Útil restante</a:t>
            </a:r>
            <a:endParaRPr lang="es-ES" sz="1200" b="0" dirty="0">
              <a:latin typeface="Bahnschrift" panose="020B0502040204020203" pitchFamily="34" charset="0"/>
              <a:cs typeface="Calibri" panose="020F0502020204030204" pitchFamily="34" charset="0"/>
            </a:endParaRPr>
          </a:p>
          <a:p>
            <a:endParaRPr lang="es-ES" sz="1200" b="0" dirty="0">
              <a:latin typeface="Bahnschrift" panose="020B0502040204020203" pitchFamily="34" charset="0"/>
              <a:cs typeface="Calibri" panose="020F0502020204030204" pitchFamily="34" charset="0"/>
            </a:endParaRPr>
          </a:p>
        </p:txBody>
      </p:sp>
      <p:sp>
        <p:nvSpPr>
          <p:cNvPr id="5" name="Espace réservé du texte 23">
            <a:extLst>
              <a:ext uri="{FF2B5EF4-FFF2-40B4-BE49-F238E27FC236}">
                <a16:creationId xmlns:a16="http://schemas.microsoft.com/office/drawing/2014/main" id="{E73043A5-891D-2736-60D8-60687CAC8DE1}"/>
              </a:ext>
            </a:extLst>
          </p:cNvPr>
          <p:cNvSpPr txBox="1">
            <a:spLocks/>
          </p:cNvSpPr>
          <p:nvPr/>
        </p:nvSpPr>
        <p:spPr>
          <a:xfrm>
            <a:off x="6914433" y="1704359"/>
            <a:ext cx="5104924" cy="2399555"/>
          </a:xfrm>
          <a:prstGeom prst="roundRect">
            <a:avLst>
              <a:gd name="adj" fmla="val 8147"/>
            </a:avLst>
          </a:prstGeom>
          <a:noFill/>
          <a:ln w="12700" cap="flat" cmpd="sng" algn="ctr">
            <a:solidFill>
              <a:schemeClr val="bg1">
                <a:lumMod val="85000"/>
              </a:schemeClr>
            </a:solidFill>
            <a:prstDash val="sysDot"/>
            <a:round/>
            <a:headEnd type="none" w="med" len="med"/>
            <a:tailEnd type="none" w="med" len="med"/>
          </a:ln>
        </p:spPr>
        <p:txBody>
          <a:bodyPr vert="horz" lIns="91440" tIns="45720" rIns="91440" bIns="45720" rtlCol="0" anchor="t" anchorCtr="0">
            <a:noAutofit/>
          </a:bodyPr>
          <a:lstStyle>
            <a:lvl1pPr marL="0" indent="0" algn="l" defTabSz="914400" rtl="0" eaLnBrk="1" latinLnBrk="0" hangingPunct="1">
              <a:lnSpc>
                <a:spcPct val="120000"/>
              </a:lnSpc>
              <a:spcBef>
                <a:spcPts val="600"/>
              </a:spcBef>
              <a:buFont typeface="Arial" panose="020B0604020202020204" pitchFamily="34" charset="0"/>
              <a:buChar char="​"/>
              <a:defRPr lang="fr-FR" sz="1200" kern="1200">
                <a:solidFill>
                  <a:schemeClr val="tx1"/>
                </a:solidFill>
                <a:latin typeface="+mn-lt"/>
                <a:ea typeface="+mn-ea"/>
                <a:cs typeface="+mn-cs"/>
              </a:defRPr>
            </a:lvl1pPr>
            <a:lvl2pPr marL="216000" indent="-216000" algn="l" defTabSz="914400" rtl="0" eaLnBrk="1" latinLnBrk="0" hangingPunct="1">
              <a:lnSpc>
                <a:spcPct val="120000"/>
              </a:lnSpc>
              <a:spcBef>
                <a:spcPts val="600"/>
              </a:spcBef>
              <a:buFont typeface="Leelawadee" panose="020B0502040204020203" pitchFamily="34" charset="-34"/>
              <a:buChar char="›"/>
              <a:defRPr sz="1400" kern="1200">
                <a:solidFill>
                  <a:schemeClr val="tx1"/>
                </a:solidFill>
                <a:latin typeface="+mn-lt"/>
                <a:ea typeface="+mn-ea"/>
                <a:cs typeface="+mn-cs"/>
              </a:defRPr>
            </a:lvl2pPr>
            <a:lvl3pPr marL="432000" indent="-216000" algn="l" defTabSz="914400" rtl="0" eaLnBrk="1" latinLnBrk="0" hangingPunct="1">
              <a:lnSpc>
                <a:spcPct val="120000"/>
              </a:lnSpc>
              <a:spcBef>
                <a:spcPts val="300"/>
              </a:spcBef>
              <a:buFont typeface="Arial" panose="020B0604020202020204" pitchFamily="34" charset="0"/>
              <a:buChar char="•"/>
              <a:defRPr sz="1100" kern="1200">
                <a:solidFill>
                  <a:schemeClr val="tx1"/>
                </a:solidFill>
                <a:latin typeface="+mn-lt"/>
                <a:ea typeface="+mn-ea"/>
                <a:cs typeface="+mn-cs"/>
              </a:defRPr>
            </a:lvl3pPr>
            <a:lvl4pPr marL="648000" indent="-216000" algn="l" defTabSz="914400" rtl="0" eaLnBrk="1" latinLnBrk="0" hangingPunct="1">
              <a:lnSpc>
                <a:spcPct val="120000"/>
              </a:lnSpc>
              <a:spcBef>
                <a:spcPts val="300"/>
              </a:spcBef>
              <a:buFont typeface="Arial" panose="020B0604020202020204" pitchFamily="34" charset="0"/>
              <a:buChar char="•"/>
              <a:defRPr sz="1200" kern="1200">
                <a:solidFill>
                  <a:schemeClr val="tx2">
                    <a:lumMod val="75000"/>
                  </a:schemeClr>
                </a:solidFill>
                <a:latin typeface="+mn-lt"/>
                <a:ea typeface="+mn-ea"/>
                <a:cs typeface="+mn-cs"/>
              </a:defRPr>
            </a:lvl4pPr>
            <a:lvl5pPr marL="864000" indent="-216000" algn="l" defTabSz="914400" rtl="0" eaLnBrk="1" latinLnBrk="0" hangingPunct="1">
              <a:lnSpc>
                <a:spcPct val="120000"/>
              </a:lnSpc>
              <a:spcBef>
                <a:spcPts val="300"/>
              </a:spcBef>
              <a:buFont typeface="Arial" panose="020B0604020202020204" pitchFamily="34" charset="0"/>
              <a:buChar char="•"/>
              <a:defRPr sz="1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1" dirty="0">
                <a:latin typeface="Bahnschrift" panose="020B0502040204020203" pitchFamily="34" charset="0"/>
                <a:cs typeface="Calibri" panose="020F0502020204030204" pitchFamily="34" charset="0"/>
              </a:rPr>
              <a:t>PROCESAMIENTO DE LA INFORMACION</a:t>
            </a:r>
          </a:p>
          <a:p>
            <a:pPr>
              <a:buNone/>
            </a:pPr>
            <a:r>
              <a:rPr lang="es-ES" dirty="0">
                <a:latin typeface="Bahnschrift" panose="020B0502040204020203" pitchFamily="34" charset="0"/>
                <a:cs typeface="Calibri" panose="020F0502020204030204" pitchFamily="34" charset="0"/>
              </a:rPr>
              <a:t>DEPARTAMENTO DE INGENIERÍA</a:t>
            </a:r>
            <a:endParaRPr lang="es-ES" sz="1200" b="0" dirty="0">
              <a:latin typeface="Bahnschrift" panose="020B0502040204020203" pitchFamily="34" charset="0"/>
              <a:cs typeface="Calibri" panose="020F0502020204030204" pitchFamily="34" charset="0"/>
            </a:endParaRPr>
          </a:p>
          <a:p>
            <a:pPr>
              <a:buNone/>
            </a:pPr>
            <a:r>
              <a:rPr lang="es-ES" sz="1200" b="0" dirty="0">
                <a:latin typeface="Bahnschrift" panose="020B0502040204020203" pitchFamily="34" charset="0"/>
                <a:cs typeface="Calibri" panose="020F0502020204030204" pitchFamily="34" charset="0"/>
              </a:rPr>
              <a:t> Generación de informe de Falla del Componente.</a:t>
            </a:r>
          </a:p>
          <a:p>
            <a:pPr>
              <a:buNone/>
            </a:pPr>
            <a:r>
              <a:rPr lang="es-ES" dirty="0">
                <a:latin typeface="Bahnschrift" panose="020B0502040204020203" pitchFamily="34" charset="0"/>
                <a:cs typeface="Calibri" panose="020F0502020204030204" pitchFamily="34" charset="0"/>
              </a:rPr>
              <a:t>Informe de Condiciones del Componente</a:t>
            </a:r>
          </a:p>
          <a:p>
            <a:pPr>
              <a:buNone/>
            </a:pPr>
            <a:r>
              <a:rPr lang="es-ES" sz="1200" b="0" dirty="0">
                <a:latin typeface="Bahnschrift" panose="020B0502040204020203" pitchFamily="34" charset="0"/>
                <a:cs typeface="Calibri" panose="020F0502020204030204" pitchFamily="34" charset="0"/>
              </a:rPr>
              <a:t>Propuesta de reparación</a:t>
            </a:r>
          </a:p>
          <a:p>
            <a:r>
              <a:rPr lang="es-ES" sz="1200" b="0" dirty="0">
                <a:latin typeface="Bahnschrift" panose="020B0502040204020203" pitchFamily="34" charset="0"/>
                <a:cs typeface="Calibri" panose="020F0502020204030204" pitchFamily="34" charset="0"/>
              </a:rPr>
              <a:t>Levantamiento de ingeniería en caso de cambio o mejora en la composición de cada componente.</a:t>
            </a:r>
          </a:p>
        </p:txBody>
      </p:sp>
      <p:sp>
        <p:nvSpPr>
          <p:cNvPr id="6" name="Espace réservé du texte 23">
            <a:extLst>
              <a:ext uri="{FF2B5EF4-FFF2-40B4-BE49-F238E27FC236}">
                <a16:creationId xmlns:a16="http://schemas.microsoft.com/office/drawing/2014/main" id="{C1239AF6-61E9-61F1-D03E-F1F35AE7C3E4}"/>
              </a:ext>
            </a:extLst>
          </p:cNvPr>
          <p:cNvSpPr txBox="1">
            <a:spLocks/>
          </p:cNvSpPr>
          <p:nvPr/>
        </p:nvSpPr>
        <p:spPr>
          <a:xfrm>
            <a:off x="6315719" y="4218584"/>
            <a:ext cx="5104924" cy="2399555"/>
          </a:xfrm>
          <a:prstGeom prst="roundRect">
            <a:avLst>
              <a:gd name="adj" fmla="val 8147"/>
            </a:avLst>
          </a:prstGeom>
          <a:noFill/>
          <a:ln w="12700" cap="flat" cmpd="sng" algn="ctr">
            <a:solidFill>
              <a:schemeClr val="bg1">
                <a:lumMod val="85000"/>
              </a:schemeClr>
            </a:solidFill>
            <a:prstDash val="sysDot"/>
            <a:round/>
            <a:headEnd type="none" w="med" len="med"/>
            <a:tailEnd type="none" w="med" len="med"/>
          </a:ln>
        </p:spPr>
        <p:txBody>
          <a:bodyPr vert="horz" lIns="91440" tIns="45720" rIns="91440" bIns="45720" rtlCol="0" anchor="t" anchorCtr="0">
            <a:noAutofit/>
          </a:bodyPr>
          <a:lstStyle>
            <a:lvl1pPr marL="0" indent="0" algn="l" defTabSz="914400" rtl="0" eaLnBrk="1" latinLnBrk="0" hangingPunct="1">
              <a:lnSpc>
                <a:spcPct val="120000"/>
              </a:lnSpc>
              <a:spcBef>
                <a:spcPts val="600"/>
              </a:spcBef>
              <a:buFont typeface="Arial" panose="020B0604020202020204" pitchFamily="34" charset="0"/>
              <a:buChar char="​"/>
              <a:defRPr lang="fr-FR" sz="1200" kern="1200">
                <a:solidFill>
                  <a:schemeClr val="tx1"/>
                </a:solidFill>
                <a:latin typeface="+mn-lt"/>
                <a:ea typeface="+mn-ea"/>
                <a:cs typeface="+mn-cs"/>
              </a:defRPr>
            </a:lvl1pPr>
            <a:lvl2pPr marL="216000" indent="-216000" algn="l" defTabSz="914400" rtl="0" eaLnBrk="1" latinLnBrk="0" hangingPunct="1">
              <a:lnSpc>
                <a:spcPct val="120000"/>
              </a:lnSpc>
              <a:spcBef>
                <a:spcPts val="600"/>
              </a:spcBef>
              <a:buFont typeface="Leelawadee" panose="020B0502040204020203" pitchFamily="34" charset="-34"/>
              <a:buChar char="›"/>
              <a:defRPr sz="1400" kern="1200">
                <a:solidFill>
                  <a:schemeClr val="tx1"/>
                </a:solidFill>
                <a:latin typeface="+mn-lt"/>
                <a:ea typeface="+mn-ea"/>
                <a:cs typeface="+mn-cs"/>
              </a:defRPr>
            </a:lvl2pPr>
            <a:lvl3pPr marL="432000" indent="-216000" algn="l" defTabSz="914400" rtl="0" eaLnBrk="1" latinLnBrk="0" hangingPunct="1">
              <a:lnSpc>
                <a:spcPct val="120000"/>
              </a:lnSpc>
              <a:spcBef>
                <a:spcPts val="300"/>
              </a:spcBef>
              <a:buFont typeface="Arial" panose="020B0604020202020204" pitchFamily="34" charset="0"/>
              <a:buChar char="•"/>
              <a:defRPr sz="1100" kern="1200">
                <a:solidFill>
                  <a:schemeClr val="tx1"/>
                </a:solidFill>
                <a:latin typeface="+mn-lt"/>
                <a:ea typeface="+mn-ea"/>
                <a:cs typeface="+mn-cs"/>
              </a:defRPr>
            </a:lvl3pPr>
            <a:lvl4pPr marL="648000" indent="-216000" algn="l" defTabSz="914400" rtl="0" eaLnBrk="1" latinLnBrk="0" hangingPunct="1">
              <a:lnSpc>
                <a:spcPct val="120000"/>
              </a:lnSpc>
              <a:spcBef>
                <a:spcPts val="300"/>
              </a:spcBef>
              <a:buFont typeface="Arial" panose="020B0604020202020204" pitchFamily="34" charset="0"/>
              <a:buChar char="•"/>
              <a:defRPr sz="1200" kern="1200">
                <a:solidFill>
                  <a:schemeClr val="tx2">
                    <a:lumMod val="75000"/>
                  </a:schemeClr>
                </a:solidFill>
                <a:latin typeface="+mn-lt"/>
                <a:ea typeface="+mn-ea"/>
                <a:cs typeface="+mn-cs"/>
              </a:defRPr>
            </a:lvl4pPr>
            <a:lvl5pPr marL="864000" indent="-216000" algn="l" defTabSz="914400" rtl="0" eaLnBrk="1" latinLnBrk="0" hangingPunct="1">
              <a:lnSpc>
                <a:spcPct val="120000"/>
              </a:lnSpc>
              <a:spcBef>
                <a:spcPts val="300"/>
              </a:spcBef>
              <a:buFont typeface="Arial" panose="020B0604020202020204" pitchFamily="34" charset="0"/>
              <a:buChar char="•"/>
              <a:defRPr sz="1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b="0">
                <a:latin typeface="Bahnschrift" panose="020B0502040204020203" pitchFamily="34" charset="0"/>
                <a:cs typeface="Calibri" panose="020F0502020204030204" pitchFamily="34" charset="0"/>
              </a:rPr>
              <a:t>NOTA</a:t>
            </a:r>
          </a:p>
          <a:p>
            <a:r>
              <a:rPr lang="es-ES" sz="1200" b="0">
                <a:latin typeface="Bahnschrift" panose="020B0502040204020203" pitchFamily="34" charset="0"/>
                <a:cs typeface="Calibri" panose="020F0502020204030204" pitchFamily="34" charset="0"/>
              </a:rPr>
              <a:t>Los compuesto de FRP son expuestos a tensiones mecánicas y químicas los problemas comienzan en las Resinas o el Polímero mas que en el material de refuerzo de la fibra. Los daños suelen ser invisibles e indetectables con los métodos convencionales de END (Ensayos no Destructivos)</a:t>
            </a:r>
            <a:endParaRPr lang="es-ES" sz="1200" b="0" dirty="0">
              <a:latin typeface="Bahnschrift" panose="020B0502040204020203" pitchFamily="34" charset="0"/>
              <a:cs typeface="Calibri" panose="020F0502020204030204" pitchFamily="34" charset="0"/>
            </a:endParaRPr>
          </a:p>
        </p:txBody>
      </p:sp>
    </p:spTree>
    <p:extLst>
      <p:ext uri="{BB962C8B-B14F-4D97-AF65-F5344CB8AC3E}">
        <p14:creationId xmlns:p14="http://schemas.microsoft.com/office/powerpoint/2010/main" val="879922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42F84-0673-EF45-847F-4867BACC67B4}"/>
              </a:ext>
            </a:extLst>
          </p:cNvPr>
          <p:cNvSpPr>
            <a:spLocks noGrp="1"/>
          </p:cNvSpPr>
          <p:nvPr>
            <p:ph type="title"/>
          </p:nvPr>
        </p:nvSpPr>
        <p:spPr>
          <a:xfrm>
            <a:off x="287337" y="178091"/>
            <a:ext cx="11616267" cy="495088"/>
          </a:xfrm>
        </p:spPr>
        <p:txBody>
          <a:bodyPr/>
          <a:lstStyle/>
          <a:p>
            <a:r>
              <a:rPr lang="es-CL" dirty="0"/>
              <a:t>MATRIZ DE EVALUACIÓN Y EJECUCIÓN </a:t>
            </a:r>
          </a:p>
        </p:txBody>
      </p:sp>
      <p:sp>
        <p:nvSpPr>
          <p:cNvPr id="3" name="Marcador de texto 2">
            <a:extLst>
              <a:ext uri="{FF2B5EF4-FFF2-40B4-BE49-F238E27FC236}">
                <a16:creationId xmlns:a16="http://schemas.microsoft.com/office/drawing/2014/main" id="{55AD0FA5-EEB4-728F-9077-36DC96B2D286}"/>
              </a:ext>
            </a:extLst>
          </p:cNvPr>
          <p:cNvSpPr>
            <a:spLocks noGrp="1"/>
          </p:cNvSpPr>
          <p:nvPr>
            <p:ph type="body" sz="quarter" idx="12"/>
          </p:nvPr>
        </p:nvSpPr>
        <p:spPr>
          <a:xfrm>
            <a:off x="286279" y="671171"/>
            <a:ext cx="11617325" cy="294028"/>
          </a:xfrm>
        </p:spPr>
        <p:txBody>
          <a:bodyPr/>
          <a:lstStyle/>
          <a:p>
            <a:r>
              <a:rPr lang="es-ES" b="0" i="0" dirty="0">
                <a:solidFill>
                  <a:schemeClr val="tx1"/>
                </a:solidFill>
                <a:effectLst/>
                <a:latin typeface="arial" panose="020B0604020202020204" pitchFamily="34" charset="0"/>
              </a:rPr>
              <a:t>Pasos claves en la reparación de Poliméricos Reforzados con Fibras (</a:t>
            </a:r>
            <a:r>
              <a:rPr lang="es-ES" b="1" i="0" dirty="0">
                <a:solidFill>
                  <a:schemeClr val="tx1"/>
                </a:solidFill>
                <a:effectLst/>
                <a:latin typeface="arial" panose="020B0604020202020204" pitchFamily="34" charset="0"/>
              </a:rPr>
              <a:t>FRP)</a:t>
            </a:r>
            <a:endParaRPr lang="es-CL" dirty="0"/>
          </a:p>
        </p:txBody>
      </p:sp>
      <p:sp>
        <p:nvSpPr>
          <p:cNvPr id="4" name="Marcador de número de diapositiva 3">
            <a:extLst>
              <a:ext uri="{FF2B5EF4-FFF2-40B4-BE49-F238E27FC236}">
                <a16:creationId xmlns:a16="http://schemas.microsoft.com/office/drawing/2014/main" id="{EB75EFFE-5C01-0DDB-E73D-4E5FB3094A4C}"/>
              </a:ext>
            </a:extLst>
          </p:cNvPr>
          <p:cNvSpPr>
            <a:spLocks noGrp="1"/>
          </p:cNvSpPr>
          <p:nvPr>
            <p:ph type="sldNum" sz="quarter" idx="16"/>
          </p:nvPr>
        </p:nvSpPr>
        <p:spPr/>
        <p:txBody>
          <a:bodyPr/>
          <a:lstStyle/>
          <a:p>
            <a:fld id="{4BF46CD0-FBDC-4232-8F32-5100991AA633}" type="slidenum">
              <a:rPr lang="en-GB" smtClean="0"/>
              <a:pPr/>
              <a:t>16</a:t>
            </a:fld>
            <a:endParaRPr lang="en-GB"/>
          </a:p>
        </p:txBody>
      </p:sp>
      <p:sp>
        <p:nvSpPr>
          <p:cNvPr id="8" name="Rectangle : avec coins arrondis en haut 242">
            <a:extLst>
              <a:ext uri="{FF2B5EF4-FFF2-40B4-BE49-F238E27FC236}">
                <a16:creationId xmlns:a16="http://schemas.microsoft.com/office/drawing/2014/main" id="{24C80645-7177-AD6E-BCCF-5960E42C171D}"/>
              </a:ext>
            </a:extLst>
          </p:cNvPr>
          <p:cNvSpPr/>
          <p:nvPr/>
        </p:nvSpPr>
        <p:spPr>
          <a:xfrm rot="16200000" flipV="1">
            <a:off x="1876810" y="51756"/>
            <a:ext cx="418815" cy="2421426"/>
          </a:xfrm>
          <a:prstGeom prst="roundRect">
            <a:avLst/>
          </a:prstGeom>
          <a:solidFill>
            <a:schemeClr val="accent1"/>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noAutofit/>
          </a:bodyPr>
          <a:lstStyle/>
          <a:p>
            <a:pPr algn="l">
              <a:buClr>
                <a:schemeClr val="accent4"/>
              </a:buClr>
            </a:pPr>
            <a:endParaRPr lang="en-GB" sz="1200" err="1">
              <a:solidFill>
                <a:schemeClr val="bg1">
                  <a:lumMod val="100000"/>
                </a:schemeClr>
              </a:solidFill>
              <a:latin typeface="Segoe UI Semilight" panose="020B0402040204020203" pitchFamily="34" charset="0"/>
            </a:endParaRPr>
          </a:p>
        </p:txBody>
      </p:sp>
      <p:sp>
        <p:nvSpPr>
          <p:cNvPr id="11" name="Marcador de texto 5">
            <a:extLst>
              <a:ext uri="{FF2B5EF4-FFF2-40B4-BE49-F238E27FC236}">
                <a16:creationId xmlns:a16="http://schemas.microsoft.com/office/drawing/2014/main" id="{2856199B-63B1-871A-EA17-6B0A62C6A38D}"/>
              </a:ext>
            </a:extLst>
          </p:cNvPr>
          <p:cNvSpPr txBox="1">
            <a:spLocks/>
          </p:cNvSpPr>
          <p:nvPr/>
        </p:nvSpPr>
        <p:spPr>
          <a:xfrm>
            <a:off x="875504" y="1121698"/>
            <a:ext cx="2349676" cy="281541"/>
          </a:xfrm>
          <a:prstGeom prst="rect">
            <a:avLst/>
          </a:prstGeom>
        </p:spPr>
        <p:txBody>
          <a:bodyPr vert="horz" lIns="0" tIns="0" rIns="0" bIns="0" rtlCol="0" anchor="t">
            <a:normAutofit lnSpcReduction="10000"/>
          </a:bodyPr>
          <a:lstStyle>
            <a:lvl1pPr marL="176400" indent="-176400" algn="l" defTabSz="914400" rtl="0" eaLnBrk="1" latinLnBrk="0" hangingPunct="1">
              <a:lnSpc>
                <a:spcPct val="100000"/>
              </a:lnSpc>
              <a:spcBef>
                <a:spcPts val="0"/>
              </a:spcBef>
              <a:spcAft>
                <a:spcPts val="600"/>
              </a:spcAft>
              <a:buFont typeface="Malgun Gothic" panose="020B0503020000020004" pitchFamily="34" charset="-127"/>
              <a:buChar char="​"/>
              <a:defRPr sz="1800" b="1" kern="1200">
                <a:solidFill>
                  <a:schemeClr val="accent1"/>
                </a:solidFill>
                <a:latin typeface="Segoe UI" panose="020B0502040204020203" pitchFamily="34" charset="0"/>
                <a:ea typeface="+mn-ea"/>
                <a:cs typeface="Segoe UI" panose="020B0502040204020203" pitchFamily="34" charset="0"/>
              </a:defRPr>
            </a:lvl1pPr>
            <a:lvl2pPr marL="176213" indent="-176213" algn="l" defTabSz="914400" rtl="0" eaLnBrk="1" latinLnBrk="0" hangingPunct="1">
              <a:lnSpc>
                <a:spcPct val="100000"/>
              </a:lnSpc>
              <a:spcBef>
                <a:spcPts val="0"/>
              </a:spcBef>
              <a:spcAft>
                <a:spcPts val="600"/>
              </a:spcAft>
              <a:buClr>
                <a:schemeClr val="accent4"/>
              </a:buClr>
              <a:buFont typeface="Malgun Gothic" panose="020B0503020000020004" pitchFamily="34" charset="-127"/>
              <a:buChar char="​"/>
              <a:defRPr sz="1600" kern="1200">
                <a:solidFill>
                  <a:schemeClr val="accent1"/>
                </a:solidFill>
                <a:latin typeface="+mn-lt"/>
                <a:ea typeface="+mn-ea"/>
                <a:cs typeface="+mn-cs"/>
              </a:defRPr>
            </a:lvl2pPr>
            <a:lvl3pPr marL="361950" indent="-185738"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176213" indent="-176213" algn="l" defTabSz="914400" rtl="0" eaLnBrk="1" latinLnBrk="0" hangingPunct="1">
              <a:lnSpc>
                <a:spcPct val="100000"/>
              </a:lnSpc>
              <a:spcBef>
                <a:spcPts val="0"/>
              </a:spcBef>
              <a:spcAft>
                <a:spcPts val="600"/>
              </a:spcAft>
              <a:buFont typeface="Arial" panose="020B0604020202020204" pitchFamily="34" charset="0"/>
              <a:buChar char="​"/>
              <a:defRPr sz="4000" b="1" kern="1200">
                <a:gradFill>
                  <a:gsLst>
                    <a:gs pos="0">
                      <a:srgbClr val="014DCF"/>
                    </a:gs>
                    <a:gs pos="100000">
                      <a:srgbClr val="0332B4"/>
                    </a:gs>
                  </a:gsLst>
                  <a:lin ang="10800000" scaled="0"/>
                </a:gradFill>
                <a:latin typeface="+mj-lt"/>
                <a:ea typeface="+mn-ea"/>
                <a:cs typeface="+mn-cs"/>
              </a:defRPr>
            </a:lvl4pPr>
            <a:lvl5pPr marL="176213" indent="-176213"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accent1"/>
                </a:solidFill>
                <a:latin typeface="+mj-lt"/>
                <a:ea typeface="+mn-ea"/>
                <a:cs typeface="+mn-cs"/>
              </a:defRPr>
            </a:lvl5pPr>
            <a:lvl6pPr marL="361950" indent="-185738"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accent1"/>
                </a:solidFill>
                <a:latin typeface="+mj-lt"/>
                <a:ea typeface="+mn-ea"/>
                <a:cs typeface="+mn-cs"/>
              </a:defRPr>
            </a:lvl6pPr>
            <a:lvl7pPr marL="176213" indent="-176213" algn="l" defTabSz="914400" rtl="0" eaLnBrk="1" latinLnBrk="0" hangingPunct="1">
              <a:lnSpc>
                <a:spcPct val="100000"/>
              </a:lnSpc>
              <a:spcBef>
                <a:spcPts val="0"/>
              </a:spcBef>
              <a:spcAft>
                <a:spcPts val="600"/>
              </a:spcAft>
              <a:buFont typeface="Arial" panose="020B0604020202020204" pitchFamily="34" charset="0"/>
              <a:buChar char="​"/>
              <a:tabLst/>
              <a:defRPr sz="1200" kern="1200">
                <a:solidFill>
                  <a:schemeClr val="accent1"/>
                </a:solidFill>
                <a:latin typeface="+mj-lt"/>
                <a:ea typeface="+mn-ea"/>
                <a:cs typeface="+mn-cs"/>
              </a:defRPr>
            </a:lvl7pPr>
            <a:lvl8pPr marL="176213" indent="-176213" algn="l" defTabSz="914400" rtl="0" eaLnBrk="1" latinLnBrk="0" hangingPunct="1">
              <a:lnSpc>
                <a:spcPct val="100000"/>
              </a:lnSpc>
              <a:spcBef>
                <a:spcPts val="0"/>
              </a:spcBef>
              <a:spcAft>
                <a:spcPts val="600"/>
              </a:spcAft>
              <a:buFont typeface="Arial" panose="020B0604020202020204" pitchFamily="34" charset="0"/>
              <a:buChar char="​"/>
              <a:tabLst/>
              <a:defRPr sz="1050" kern="1200">
                <a:solidFill>
                  <a:schemeClr val="accent1"/>
                </a:solidFill>
                <a:latin typeface="+mn-lt"/>
                <a:ea typeface="+mn-ea"/>
                <a:cs typeface="+mn-cs"/>
              </a:defRPr>
            </a:lvl8pPr>
            <a:lvl9pPr marL="176213" indent="-176213" algn="l" defTabSz="914400" rtl="0" eaLnBrk="1" latinLnBrk="0" hangingPunct="1">
              <a:lnSpc>
                <a:spcPct val="100000"/>
              </a:lnSpc>
              <a:spcBef>
                <a:spcPts val="0"/>
              </a:spcBef>
              <a:spcAft>
                <a:spcPts val="600"/>
              </a:spcAft>
              <a:buFont typeface="Arial" panose="020B0604020202020204" pitchFamily="34" charset="0"/>
              <a:buChar char="​"/>
              <a:tabLst>
                <a:tab pos="176213" algn="l"/>
              </a:tabLst>
              <a:defRPr sz="2800" b="0" kern="1200">
                <a:gradFill>
                  <a:gsLst>
                    <a:gs pos="0">
                      <a:srgbClr val="014DCF"/>
                    </a:gs>
                    <a:gs pos="100000">
                      <a:srgbClr val="0332B4"/>
                    </a:gs>
                  </a:gsLst>
                  <a:lin ang="10800000" scaled="0"/>
                </a:gradFill>
                <a:latin typeface="+mj-lt"/>
                <a:ea typeface="+mn-ea"/>
                <a:cs typeface="+mn-cs"/>
              </a:defRPr>
            </a:lvl9pPr>
          </a:lstStyle>
          <a:p>
            <a:pPr marL="175895" indent="-175895" algn="ctr">
              <a:buNone/>
            </a:pPr>
            <a:r>
              <a:rPr lang="es-CL" sz="2000" dirty="0">
                <a:solidFill>
                  <a:schemeClr val="bg1"/>
                </a:solidFill>
                <a:latin typeface="Bahnschrift"/>
                <a:cs typeface="Segoe UI"/>
              </a:rPr>
              <a:t>REPARACIÓN</a:t>
            </a:r>
            <a:endParaRPr lang="en-US" sz="2000" dirty="0">
              <a:solidFill>
                <a:schemeClr val="bg1"/>
              </a:solidFill>
              <a:latin typeface="Bahnschrift"/>
              <a:cs typeface="Segoe UI"/>
            </a:endParaRPr>
          </a:p>
        </p:txBody>
      </p:sp>
      <p:sp>
        <p:nvSpPr>
          <p:cNvPr id="6" name="Marcador de texto 5">
            <a:extLst>
              <a:ext uri="{FF2B5EF4-FFF2-40B4-BE49-F238E27FC236}">
                <a16:creationId xmlns:a16="http://schemas.microsoft.com/office/drawing/2014/main" id="{1BACB43B-082B-08C7-9FB6-F98DE6023642}"/>
              </a:ext>
            </a:extLst>
          </p:cNvPr>
          <p:cNvSpPr>
            <a:spLocks noGrp="1"/>
          </p:cNvSpPr>
          <p:nvPr>
            <p:ph type="body" sz="quarter" idx="20"/>
          </p:nvPr>
        </p:nvSpPr>
        <p:spPr>
          <a:xfrm>
            <a:off x="6618988" y="1895092"/>
            <a:ext cx="4822371" cy="4891819"/>
          </a:xfrm>
        </p:spPr>
        <p:txBody>
          <a:bodyPr>
            <a:normAutofit/>
          </a:bodyPr>
          <a:lstStyle/>
          <a:p>
            <a:r>
              <a:rPr lang="es-PE" sz="1200" dirty="0">
                <a:latin typeface="+mj-lt"/>
              </a:rPr>
              <a:t>PROCESO DE REPARACION </a:t>
            </a:r>
          </a:p>
          <a:p>
            <a:r>
              <a:rPr lang="es-PE" sz="1200" b="0" dirty="0">
                <a:latin typeface="+mj-lt"/>
              </a:rPr>
              <a:t>Se debe tener en cuenta:</a:t>
            </a:r>
          </a:p>
          <a:p>
            <a:r>
              <a:rPr lang="es-PE" sz="1200" b="0" dirty="0">
                <a:latin typeface="+mj-lt"/>
              </a:rPr>
              <a:t>Estudio del Manual del fabricante en relación a insumos y característica técnicas.</a:t>
            </a:r>
          </a:p>
          <a:p>
            <a:r>
              <a:rPr lang="es-PE" sz="1200" b="0" dirty="0">
                <a:latin typeface="+mj-lt"/>
              </a:rPr>
              <a:t>Procedimiento de trabajo especifico realizado por el área de Ingeniería de acuerdo con el diagnostico realizado en la etapa de Evaluación</a:t>
            </a:r>
          </a:p>
          <a:p>
            <a:r>
              <a:rPr lang="es-PE" sz="1200" b="0" dirty="0">
                <a:latin typeface="+mj-lt"/>
              </a:rPr>
              <a:t>Corrección de las no conformidades estructurales indicadas  por parte de ingeniería en los análisis de fallas y  END  </a:t>
            </a:r>
          </a:p>
          <a:p>
            <a:r>
              <a:rPr lang="es-ES" sz="1200" b="0" dirty="0">
                <a:latin typeface="Bahnschrift" panose="020B0502040204020203" pitchFamily="34" charset="0"/>
              </a:rPr>
              <a:t>Implementación de mejoras  visualizadas según análisis de falla y/o control de evaluación.</a:t>
            </a:r>
          </a:p>
          <a:p>
            <a:r>
              <a:rPr lang="es-ES" sz="1200" b="0" dirty="0">
                <a:latin typeface="Bahnschrift" panose="020B0502040204020203" pitchFamily="34" charset="0"/>
              </a:rPr>
              <a:t>Control por parte de supervisión en la etapa de reparación.</a:t>
            </a:r>
          </a:p>
          <a:p>
            <a:r>
              <a:rPr lang="es-PE" sz="1200" b="0" dirty="0">
                <a:latin typeface="+mj-lt"/>
              </a:rPr>
              <a:t>                                                                     </a:t>
            </a:r>
          </a:p>
        </p:txBody>
      </p:sp>
      <p:sp>
        <p:nvSpPr>
          <p:cNvPr id="17" name="CuadroTexto 16">
            <a:extLst>
              <a:ext uri="{FF2B5EF4-FFF2-40B4-BE49-F238E27FC236}">
                <a16:creationId xmlns:a16="http://schemas.microsoft.com/office/drawing/2014/main" id="{7E5A5492-59FA-0080-E57B-1BE2722CFEBB}"/>
              </a:ext>
            </a:extLst>
          </p:cNvPr>
          <p:cNvSpPr txBox="1"/>
          <p:nvPr/>
        </p:nvSpPr>
        <p:spPr>
          <a:xfrm>
            <a:off x="286279" y="1852527"/>
            <a:ext cx="6297384" cy="4339650"/>
          </a:xfrm>
          <a:prstGeom prst="rect">
            <a:avLst/>
          </a:prstGeom>
          <a:noFill/>
          <a:effectLst/>
        </p:spPr>
        <p:txBody>
          <a:bodyPr wrap="square">
            <a:spAutoFit/>
          </a:bodyPr>
          <a:lstStyle/>
          <a:p>
            <a:r>
              <a:rPr lang="es-ES" sz="1200" b="1" i="0" dirty="0">
                <a:solidFill>
                  <a:srgbClr val="000000"/>
                </a:solidFill>
                <a:effectLst/>
                <a:latin typeface="+mj-lt"/>
              </a:rPr>
              <a:t>CONSIDERACIONES DE SEGURIDAD</a:t>
            </a:r>
          </a:p>
          <a:p>
            <a:endParaRPr lang="es-ES" sz="1200" dirty="0">
              <a:solidFill>
                <a:srgbClr val="000000"/>
              </a:solidFill>
              <a:latin typeface="+mj-lt"/>
            </a:endParaRPr>
          </a:p>
          <a:p>
            <a:r>
              <a:rPr lang="es-ES" sz="1200" b="0" i="0" dirty="0">
                <a:solidFill>
                  <a:srgbClr val="000000"/>
                </a:solidFill>
                <a:effectLst/>
                <a:latin typeface="+mj-lt"/>
              </a:rPr>
              <a:t>Las fibras de vidrio artificiales, fibras de vidrio sintéticas o fibras minerales artificiales (FMA), conocidas bajo su denominación inglesa </a:t>
            </a:r>
            <a:r>
              <a:rPr lang="es-ES" sz="1200" b="0" i="1" dirty="0">
                <a:solidFill>
                  <a:srgbClr val="000000"/>
                </a:solidFill>
                <a:effectLst/>
                <a:latin typeface="+mj-lt"/>
              </a:rPr>
              <a:t>Man-</a:t>
            </a:r>
            <a:r>
              <a:rPr lang="es-ES" sz="1200" b="0" i="1" dirty="0" err="1">
                <a:solidFill>
                  <a:srgbClr val="000000"/>
                </a:solidFill>
                <a:effectLst/>
                <a:latin typeface="+mj-lt"/>
              </a:rPr>
              <a:t>Made</a:t>
            </a:r>
            <a:r>
              <a:rPr lang="es-ES" sz="1200" b="0" i="1" dirty="0">
                <a:solidFill>
                  <a:srgbClr val="000000"/>
                </a:solidFill>
                <a:effectLst/>
                <a:latin typeface="+mj-lt"/>
              </a:rPr>
              <a:t> Mineral </a:t>
            </a:r>
            <a:r>
              <a:rPr lang="es-ES" sz="1200" b="0" i="1" dirty="0" err="1">
                <a:solidFill>
                  <a:srgbClr val="000000"/>
                </a:solidFill>
                <a:effectLst/>
                <a:latin typeface="+mj-lt"/>
              </a:rPr>
              <a:t>Fibres</a:t>
            </a:r>
            <a:r>
              <a:rPr lang="es-ES" sz="1200" b="0" i="0" dirty="0">
                <a:solidFill>
                  <a:srgbClr val="000000"/>
                </a:solidFill>
                <a:effectLst/>
                <a:latin typeface="+mj-lt"/>
              </a:rPr>
              <a:t> (</a:t>
            </a:r>
            <a:r>
              <a:rPr lang="es-ES" sz="1200" b="0" i="0" dirty="0" err="1">
                <a:solidFill>
                  <a:srgbClr val="000000"/>
                </a:solidFill>
                <a:effectLst/>
                <a:latin typeface="+mj-lt"/>
              </a:rPr>
              <a:t>MMVFs</a:t>
            </a:r>
            <a:r>
              <a:rPr lang="es-ES" sz="1200" b="0" i="0" dirty="0">
                <a:solidFill>
                  <a:srgbClr val="000000"/>
                </a:solidFill>
                <a:effectLst/>
                <a:latin typeface="+mj-lt"/>
              </a:rPr>
              <a:t>), son compuestos de un material inorgánico fibroso derivados del vidrio de rocas y otros minerales.</a:t>
            </a:r>
          </a:p>
          <a:p>
            <a:pPr algn="l"/>
            <a:r>
              <a:rPr lang="es-ES" sz="1200" b="1" i="0" dirty="0">
                <a:solidFill>
                  <a:srgbClr val="000000"/>
                </a:solidFill>
                <a:effectLst/>
                <a:latin typeface="+mj-lt"/>
              </a:rPr>
              <a:t>Medidas de prevención y control</a:t>
            </a:r>
            <a:endParaRPr lang="es-ES" sz="1200" b="0" i="0" dirty="0">
              <a:solidFill>
                <a:srgbClr val="000000"/>
              </a:solidFill>
              <a:effectLst/>
              <a:latin typeface="+mj-lt"/>
            </a:endParaRPr>
          </a:p>
          <a:p>
            <a:pPr algn="l"/>
            <a:r>
              <a:rPr lang="es-ES" sz="1200" b="0" i="0" dirty="0">
                <a:solidFill>
                  <a:srgbClr val="000000"/>
                </a:solidFill>
                <a:effectLst/>
                <a:latin typeface="+mj-lt"/>
              </a:rPr>
              <a:t>La Organización Internacional del Trabajo (OIT) elaboró el repertorio sobre "Seguridad en la utilización de las lanas aislantes de fibra vítrea sintética (lana de vidrio, lana mineral de roca y lana mineral de escorias)“ y en él se precisan las obligaciones y recomendaciones generales para fabricantes, proveedores, diseñadores, empleadores, trabajadores y autoridades competentes, por considerar que todos ellos desempeñan una función importante en el mantenimiento de la seguridad a lo largo de todo el proceso,</a:t>
            </a:r>
          </a:p>
          <a:p>
            <a:r>
              <a:rPr lang="es-ES" sz="1200" dirty="0">
                <a:solidFill>
                  <a:srgbClr val="000000"/>
                </a:solidFill>
                <a:latin typeface="+mj-lt"/>
              </a:rPr>
              <a:t>Se precisa la obligación de entregar EPP de acuerdo a lo estipulado en </a:t>
            </a:r>
            <a:r>
              <a:rPr lang="es-ES" sz="1200" b="1" dirty="0">
                <a:latin typeface="+mj-lt"/>
                <a:cs typeface="Calibri" panose="020F0502020204030204" pitchFamily="34" charset="0"/>
              </a:rPr>
              <a:t>la HDS (hojas de seguridad del producto).</a:t>
            </a:r>
          </a:p>
          <a:p>
            <a:endParaRPr lang="es-ES" sz="1200" b="1" dirty="0">
              <a:latin typeface="+mj-lt"/>
              <a:cs typeface="Calibri" panose="020F0502020204030204" pitchFamily="34" charset="0"/>
            </a:endParaRPr>
          </a:p>
          <a:p>
            <a:r>
              <a:rPr lang="es-ES" sz="1200" b="1" i="0" dirty="0">
                <a:solidFill>
                  <a:srgbClr val="000000"/>
                </a:solidFill>
                <a:effectLst/>
                <a:latin typeface="+mj-lt"/>
                <a:cs typeface="Calibri" panose="020F0502020204030204" pitchFamily="34" charset="0"/>
              </a:rPr>
              <a:t>MANEJO DE RESIDUOS</a:t>
            </a:r>
          </a:p>
          <a:p>
            <a:r>
              <a:rPr lang="es-ES" sz="1200" b="0" i="0" dirty="0">
                <a:solidFill>
                  <a:srgbClr val="000000"/>
                </a:solidFill>
                <a:effectLst/>
                <a:latin typeface="+mj-lt"/>
              </a:rPr>
              <a:t>Se aplicaran procedimientos adecuados de mantenimiento del lugar de trabajo, y de extracción y eliminación de desechos, que reduzcan al mínimo la producción de partículas de polvo y de fibras.</a:t>
            </a:r>
            <a:endParaRPr lang="es-ES" sz="1200" b="1" dirty="0">
              <a:latin typeface="+mj-lt"/>
            </a:endParaRPr>
          </a:p>
          <a:p>
            <a:pPr algn="l"/>
            <a:r>
              <a:rPr lang="es-ES" sz="1200" dirty="0">
                <a:solidFill>
                  <a:srgbClr val="000000"/>
                </a:solidFill>
                <a:latin typeface="+mj-lt"/>
              </a:rPr>
              <a:t> </a:t>
            </a:r>
          </a:p>
          <a:p>
            <a:endParaRPr lang="es-PE" sz="1200" dirty="0">
              <a:latin typeface="+mj-lt"/>
            </a:endParaRPr>
          </a:p>
        </p:txBody>
      </p:sp>
    </p:spTree>
    <p:extLst>
      <p:ext uri="{BB962C8B-B14F-4D97-AF65-F5344CB8AC3E}">
        <p14:creationId xmlns:p14="http://schemas.microsoft.com/office/powerpoint/2010/main" val="2719988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42F84-0673-EF45-847F-4867BACC67B4}"/>
              </a:ext>
            </a:extLst>
          </p:cNvPr>
          <p:cNvSpPr>
            <a:spLocks noGrp="1"/>
          </p:cNvSpPr>
          <p:nvPr>
            <p:ph type="title"/>
          </p:nvPr>
        </p:nvSpPr>
        <p:spPr>
          <a:xfrm>
            <a:off x="287337" y="178091"/>
            <a:ext cx="11616267" cy="495088"/>
          </a:xfrm>
        </p:spPr>
        <p:txBody>
          <a:bodyPr/>
          <a:lstStyle/>
          <a:p>
            <a:r>
              <a:rPr lang="es-CL" dirty="0"/>
              <a:t>MATRIZ DE EVALUACIÓN Y EJECUCIÓN </a:t>
            </a:r>
          </a:p>
        </p:txBody>
      </p:sp>
      <p:sp>
        <p:nvSpPr>
          <p:cNvPr id="3" name="Marcador de texto 2">
            <a:extLst>
              <a:ext uri="{FF2B5EF4-FFF2-40B4-BE49-F238E27FC236}">
                <a16:creationId xmlns:a16="http://schemas.microsoft.com/office/drawing/2014/main" id="{55AD0FA5-EEB4-728F-9077-36DC96B2D286}"/>
              </a:ext>
            </a:extLst>
          </p:cNvPr>
          <p:cNvSpPr>
            <a:spLocks noGrp="1"/>
          </p:cNvSpPr>
          <p:nvPr>
            <p:ph type="body" sz="quarter" idx="12"/>
          </p:nvPr>
        </p:nvSpPr>
        <p:spPr>
          <a:xfrm>
            <a:off x="286279" y="671171"/>
            <a:ext cx="11617325" cy="294028"/>
          </a:xfrm>
        </p:spPr>
        <p:txBody>
          <a:bodyPr>
            <a:normAutofit fontScale="92500" lnSpcReduction="10000"/>
          </a:bodyPr>
          <a:lstStyle/>
          <a:p>
            <a:r>
              <a:rPr lang="es-ES" b="0" i="0" dirty="0">
                <a:solidFill>
                  <a:schemeClr val="tx1"/>
                </a:solidFill>
                <a:effectLst/>
                <a:latin typeface="arial" panose="020B0604020202020204" pitchFamily="34" charset="0"/>
              </a:rPr>
              <a:t>Pasos claves en la reparación de Poliméricos Reforzados con Fibras (</a:t>
            </a:r>
            <a:r>
              <a:rPr lang="es-ES" b="1" i="0" dirty="0">
                <a:solidFill>
                  <a:schemeClr val="tx1"/>
                </a:solidFill>
                <a:effectLst/>
                <a:latin typeface="arial" panose="020B0604020202020204" pitchFamily="34" charset="0"/>
              </a:rPr>
              <a:t>FRP)</a:t>
            </a:r>
            <a:endParaRPr lang="es-CL" dirty="0"/>
          </a:p>
          <a:p>
            <a:endParaRPr lang="es-CL" dirty="0"/>
          </a:p>
        </p:txBody>
      </p:sp>
      <p:sp>
        <p:nvSpPr>
          <p:cNvPr id="4" name="Marcador de número de diapositiva 3">
            <a:extLst>
              <a:ext uri="{FF2B5EF4-FFF2-40B4-BE49-F238E27FC236}">
                <a16:creationId xmlns:a16="http://schemas.microsoft.com/office/drawing/2014/main" id="{EB75EFFE-5C01-0DDB-E73D-4E5FB3094A4C}"/>
              </a:ext>
            </a:extLst>
          </p:cNvPr>
          <p:cNvSpPr>
            <a:spLocks noGrp="1"/>
          </p:cNvSpPr>
          <p:nvPr>
            <p:ph type="sldNum" sz="quarter" idx="16"/>
          </p:nvPr>
        </p:nvSpPr>
        <p:spPr/>
        <p:txBody>
          <a:bodyPr/>
          <a:lstStyle/>
          <a:p>
            <a:fld id="{4BF46CD0-FBDC-4232-8F32-5100991AA633}" type="slidenum">
              <a:rPr lang="en-GB" smtClean="0"/>
              <a:pPr/>
              <a:t>17</a:t>
            </a:fld>
            <a:endParaRPr lang="en-GB"/>
          </a:p>
        </p:txBody>
      </p:sp>
      <p:sp>
        <p:nvSpPr>
          <p:cNvPr id="9" name="Rectangle : avec coins arrondis en haut 242">
            <a:extLst>
              <a:ext uri="{FF2B5EF4-FFF2-40B4-BE49-F238E27FC236}">
                <a16:creationId xmlns:a16="http://schemas.microsoft.com/office/drawing/2014/main" id="{3306E7F1-F4E5-643E-FC33-9CCD53922086}"/>
              </a:ext>
            </a:extLst>
          </p:cNvPr>
          <p:cNvSpPr/>
          <p:nvPr/>
        </p:nvSpPr>
        <p:spPr>
          <a:xfrm rot="16200000" flipV="1">
            <a:off x="2331153" y="-444975"/>
            <a:ext cx="402357" cy="3684515"/>
          </a:xfrm>
          <a:prstGeom prst="roundRect">
            <a:avLst/>
          </a:prstGeom>
          <a:solidFill>
            <a:srgbClr val="FFC000"/>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noAutofit/>
          </a:bodyPr>
          <a:lstStyle/>
          <a:p>
            <a:pPr algn="ctr">
              <a:buClr>
                <a:schemeClr val="accent4"/>
              </a:buClr>
            </a:pPr>
            <a:endParaRPr lang="en-GB" sz="1200" dirty="0">
              <a:solidFill>
                <a:schemeClr val="bg1">
                  <a:lumMod val="100000"/>
                </a:schemeClr>
              </a:solidFill>
              <a:latin typeface="Segoe UI Semilight" panose="020B0402040204020203" pitchFamily="34" charset="0"/>
            </a:endParaRPr>
          </a:p>
        </p:txBody>
      </p:sp>
      <p:sp>
        <p:nvSpPr>
          <p:cNvPr id="10" name="Marcador de texto 5">
            <a:extLst>
              <a:ext uri="{FF2B5EF4-FFF2-40B4-BE49-F238E27FC236}">
                <a16:creationId xmlns:a16="http://schemas.microsoft.com/office/drawing/2014/main" id="{2060FB17-5A41-E3CD-B641-4B47922B6C9A}"/>
              </a:ext>
            </a:extLst>
          </p:cNvPr>
          <p:cNvSpPr>
            <a:spLocks noGrp="1"/>
          </p:cNvSpPr>
          <p:nvPr>
            <p:ph type="body" sz="quarter" idx="20"/>
          </p:nvPr>
        </p:nvSpPr>
        <p:spPr>
          <a:xfrm>
            <a:off x="700990" y="1249689"/>
            <a:ext cx="3077209" cy="355449"/>
          </a:xfrm>
        </p:spPr>
        <p:txBody>
          <a:bodyPr vert="horz" lIns="0" tIns="0" rIns="0" bIns="0" rtlCol="0" anchor="ctr">
            <a:normAutofit/>
          </a:bodyPr>
          <a:lstStyle/>
          <a:p>
            <a:pPr marL="0" indent="0" algn="ctr">
              <a:buNone/>
            </a:pPr>
            <a:r>
              <a:rPr lang="es-CL" sz="2000" dirty="0">
                <a:solidFill>
                  <a:schemeClr val="bg1"/>
                </a:solidFill>
                <a:latin typeface="Bahnschrift"/>
                <a:cs typeface="Segoe UI"/>
              </a:rPr>
              <a:t>PROCESO CONTROLADO</a:t>
            </a:r>
            <a:endParaRPr lang="es-CL" sz="1900" dirty="0">
              <a:solidFill>
                <a:schemeClr val="bg1"/>
              </a:solidFill>
              <a:latin typeface="Bahnschrift"/>
              <a:cs typeface="Segoe UI"/>
            </a:endParaRPr>
          </a:p>
        </p:txBody>
      </p:sp>
      <p:sp>
        <p:nvSpPr>
          <p:cNvPr id="11" name="Marcador de texto 5">
            <a:extLst>
              <a:ext uri="{FF2B5EF4-FFF2-40B4-BE49-F238E27FC236}">
                <a16:creationId xmlns:a16="http://schemas.microsoft.com/office/drawing/2014/main" id="{2856199B-63B1-871A-EA17-6B0A62C6A38D}"/>
              </a:ext>
            </a:extLst>
          </p:cNvPr>
          <p:cNvSpPr txBox="1">
            <a:spLocks/>
          </p:cNvSpPr>
          <p:nvPr/>
        </p:nvSpPr>
        <p:spPr>
          <a:xfrm>
            <a:off x="4612522" y="1262470"/>
            <a:ext cx="2349676" cy="281541"/>
          </a:xfrm>
          <a:prstGeom prst="rect">
            <a:avLst/>
          </a:prstGeom>
        </p:spPr>
        <p:txBody>
          <a:bodyPr vert="horz" lIns="0" tIns="0" rIns="0" bIns="0" rtlCol="0" anchor="t">
            <a:normAutofit lnSpcReduction="10000"/>
          </a:bodyPr>
          <a:lstStyle>
            <a:lvl1pPr marL="176400" indent="-176400" algn="l" defTabSz="914400" rtl="0" eaLnBrk="1" latinLnBrk="0" hangingPunct="1">
              <a:lnSpc>
                <a:spcPct val="100000"/>
              </a:lnSpc>
              <a:spcBef>
                <a:spcPts val="0"/>
              </a:spcBef>
              <a:spcAft>
                <a:spcPts val="600"/>
              </a:spcAft>
              <a:buFont typeface="Malgun Gothic" panose="020B0503020000020004" pitchFamily="34" charset="-127"/>
              <a:buChar char="​"/>
              <a:defRPr sz="1800" b="1" kern="1200">
                <a:solidFill>
                  <a:schemeClr val="accent1"/>
                </a:solidFill>
                <a:latin typeface="Segoe UI" panose="020B0502040204020203" pitchFamily="34" charset="0"/>
                <a:ea typeface="+mn-ea"/>
                <a:cs typeface="Segoe UI" panose="020B0502040204020203" pitchFamily="34" charset="0"/>
              </a:defRPr>
            </a:lvl1pPr>
            <a:lvl2pPr marL="176213" indent="-176213" algn="l" defTabSz="914400" rtl="0" eaLnBrk="1" latinLnBrk="0" hangingPunct="1">
              <a:lnSpc>
                <a:spcPct val="100000"/>
              </a:lnSpc>
              <a:spcBef>
                <a:spcPts val="0"/>
              </a:spcBef>
              <a:spcAft>
                <a:spcPts val="600"/>
              </a:spcAft>
              <a:buClr>
                <a:schemeClr val="accent4"/>
              </a:buClr>
              <a:buFont typeface="Malgun Gothic" panose="020B0503020000020004" pitchFamily="34" charset="-127"/>
              <a:buChar char="​"/>
              <a:defRPr sz="1600" kern="1200">
                <a:solidFill>
                  <a:schemeClr val="accent1"/>
                </a:solidFill>
                <a:latin typeface="+mn-lt"/>
                <a:ea typeface="+mn-ea"/>
                <a:cs typeface="+mn-cs"/>
              </a:defRPr>
            </a:lvl2pPr>
            <a:lvl3pPr marL="361950" indent="-185738"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176213" indent="-176213" algn="l" defTabSz="914400" rtl="0" eaLnBrk="1" latinLnBrk="0" hangingPunct="1">
              <a:lnSpc>
                <a:spcPct val="100000"/>
              </a:lnSpc>
              <a:spcBef>
                <a:spcPts val="0"/>
              </a:spcBef>
              <a:spcAft>
                <a:spcPts val="600"/>
              </a:spcAft>
              <a:buFont typeface="Arial" panose="020B0604020202020204" pitchFamily="34" charset="0"/>
              <a:buChar char="​"/>
              <a:defRPr sz="4000" b="1" kern="1200">
                <a:gradFill>
                  <a:gsLst>
                    <a:gs pos="0">
                      <a:srgbClr val="014DCF"/>
                    </a:gs>
                    <a:gs pos="100000">
                      <a:srgbClr val="0332B4"/>
                    </a:gs>
                  </a:gsLst>
                  <a:lin ang="10800000" scaled="0"/>
                </a:gradFill>
                <a:latin typeface="+mj-lt"/>
                <a:ea typeface="+mn-ea"/>
                <a:cs typeface="+mn-cs"/>
              </a:defRPr>
            </a:lvl4pPr>
            <a:lvl5pPr marL="176213" indent="-176213"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accent1"/>
                </a:solidFill>
                <a:latin typeface="+mj-lt"/>
                <a:ea typeface="+mn-ea"/>
                <a:cs typeface="+mn-cs"/>
              </a:defRPr>
            </a:lvl5pPr>
            <a:lvl6pPr marL="361950" indent="-185738"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accent1"/>
                </a:solidFill>
                <a:latin typeface="+mj-lt"/>
                <a:ea typeface="+mn-ea"/>
                <a:cs typeface="+mn-cs"/>
              </a:defRPr>
            </a:lvl6pPr>
            <a:lvl7pPr marL="176213" indent="-176213" algn="l" defTabSz="914400" rtl="0" eaLnBrk="1" latinLnBrk="0" hangingPunct="1">
              <a:lnSpc>
                <a:spcPct val="100000"/>
              </a:lnSpc>
              <a:spcBef>
                <a:spcPts val="0"/>
              </a:spcBef>
              <a:spcAft>
                <a:spcPts val="600"/>
              </a:spcAft>
              <a:buFont typeface="Arial" panose="020B0604020202020204" pitchFamily="34" charset="0"/>
              <a:buChar char="​"/>
              <a:tabLst/>
              <a:defRPr sz="1200" kern="1200">
                <a:solidFill>
                  <a:schemeClr val="accent1"/>
                </a:solidFill>
                <a:latin typeface="+mj-lt"/>
                <a:ea typeface="+mn-ea"/>
                <a:cs typeface="+mn-cs"/>
              </a:defRPr>
            </a:lvl7pPr>
            <a:lvl8pPr marL="176213" indent="-176213" algn="l" defTabSz="914400" rtl="0" eaLnBrk="1" latinLnBrk="0" hangingPunct="1">
              <a:lnSpc>
                <a:spcPct val="100000"/>
              </a:lnSpc>
              <a:spcBef>
                <a:spcPts val="0"/>
              </a:spcBef>
              <a:spcAft>
                <a:spcPts val="600"/>
              </a:spcAft>
              <a:buFont typeface="Arial" panose="020B0604020202020204" pitchFamily="34" charset="0"/>
              <a:buChar char="​"/>
              <a:tabLst/>
              <a:defRPr sz="1050" kern="1200">
                <a:solidFill>
                  <a:schemeClr val="accent1"/>
                </a:solidFill>
                <a:latin typeface="+mn-lt"/>
                <a:ea typeface="+mn-ea"/>
                <a:cs typeface="+mn-cs"/>
              </a:defRPr>
            </a:lvl8pPr>
            <a:lvl9pPr marL="176213" indent="-176213" algn="l" defTabSz="914400" rtl="0" eaLnBrk="1" latinLnBrk="0" hangingPunct="1">
              <a:lnSpc>
                <a:spcPct val="100000"/>
              </a:lnSpc>
              <a:spcBef>
                <a:spcPts val="0"/>
              </a:spcBef>
              <a:spcAft>
                <a:spcPts val="600"/>
              </a:spcAft>
              <a:buFont typeface="Arial" panose="020B0604020202020204" pitchFamily="34" charset="0"/>
              <a:buChar char="​"/>
              <a:tabLst>
                <a:tab pos="176213" algn="l"/>
              </a:tabLst>
              <a:defRPr sz="2800" b="0" kern="1200">
                <a:gradFill>
                  <a:gsLst>
                    <a:gs pos="0">
                      <a:srgbClr val="014DCF"/>
                    </a:gs>
                    <a:gs pos="100000">
                      <a:srgbClr val="0332B4"/>
                    </a:gs>
                  </a:gsLst>
                  <a:lin ang="10800000" scaled="0"/>
                </a:gradFill>
                <a:latin typeface="+mj-lt"/>
                <a:ea typeface="+mn-ea"/>
                <a:cs typeface="+mn-cs"/>
              </a:defRPr>
            </a:lvl9pPr>
          </a:lstStyle>
          <a:p>
            <a:pPr marL="175895" indent="-175895" algn="ctr">
              <a:buNone/>
            </a:pPr>
            <a:endParaRPr lang="en-US" sz="2000" dirty="0">
              <a:solidFill>
                <a:schemeClr val="bg1"/>
              </a:solidFill>
              <a:latin typeface="Bahnschrift"/>
              <a:cs typeface="Segoe UI"/>
            </a:endParaRPr>
          </a:p>
        </p:txBody>
      </p:sp>
      <p:sp>
        <p:nvSpPr>
          <p:cNvPr id="12" name="Marcador de texto 5">
            <a:extLst>
              <a:ext uri="{FF2B5EF4-FFF2-40B4-BE49-F238E27FC236}">
                <a16:creationId xmlns:a16="http://schemas.microsoft.com/office/drawing/2014/main" id="{A3368A29-D235-01D8-BBAB-DFAA0EA9741E}"/>
              </a:ext>
            </a:extLst>
          </p:cNvPr>
          <p:cNvSpPr txBox="1">
            <a:spLocks/>
          </p:cNvSpPr>
          <p:nvPr/>
        </p:nvSpPr>
        <p:spPr>
          <a:xfrm>
            <a:off x="3039749" y="965199"/>
            <a:ext cx="3684516" cy="1680030"/>
          </a:xfrm>
          <a:prstGeom prst="rect">
            <a:avLst/>
          </a:prstGeom>
        </p:spPr>
        <p:txBody>
          <a:bodyPr vert="horz" lIns="0" tIns="0" rIns="0" bIns="0" rtlCol="0" anchor="ctr">
            <a:normAutofit/>
          </a:bodyPr>
          <a:lstStyle>
            <a:lvl1pPr marL="176400" indent="-176400" algn="l" defTabSz="914400" rtl="0" eaLnBrk="1" latinLnBrk="0" hangingPunct="1">
              <a:lnSpc>
                <a:spcPct val="100000"/>
              </a:lnSpc>
              <a:spcBef>
                <a:spcPts val="0"/>
              </a:spcBef>
              <a:spcAft>
                <a:spcPts val="600"/>
              </a:spcAft>
              <a:buFont typeface="Malgun Gothic" panose="020B0503020000020004" pitchFamily="34" charset="-127"/>
              <a:buChar char="​"/>
              <a:defRPr sz="1800" b="1" kern="1200">
                <a:solidFill>
                  <a:schemeClr val="accent1"/>
                </a:solidFill>
                <a:latin typeface="Segoe UI" panose="020B0502040204020203" pitchFamily="34" charset="0"/>
                <a:ea typeface="+mn-ea"/>
                <a:cs typeface="Segoe UI" panose="020B0502040204020203" pitchFamily="34" charset="0"/>
              </a:defRPr>
            </a:lvl1pPr>
            <a:lvl2pPr marL="176213" indent="-176213" algn="l" defTabSz="914400" rtl="0" eaLnBrk="1" latinLnBrk="0" hangingPunct="1">
              <a:lnSpc>
                <a:spcPct val="100000"/>
              </a:lnSpc>
              <a:spcBef>
                <a:spcPts val="0"/>
              </a:spcBef>
              <a:spcAft>
                <a:spcPts val="600"/>
              </a:spcAft>
              <a:buClr>
                <a:schemeClr val="accent4"/>
              </a:buClr>
              <a:buFont typeface="Malgun Gothic" panose="020B0503020000020004" pitchFamily="34" charset="-127"/>
              <a:buChar char="​"/>
              <a:defRPr sz="1600" kern="1200">
                <a:solidFill>
                  <a:schemeClr val="accent1"/>
                </a:solidFill>
                <a:latin typeface="+mn-lt"/>
                <a:ea typeface="+mn-ea"/>
                <a:cs typeface="+mn-cs"/>
              </a:defRPr>
            </a:lvl2pPr>
            <a:lvl3pPr marL="361950" indent="-185738"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176213" indent="-176213" algn="l" defTabSz="914400" rtl="0" eaLnBrk="1" latinLnBrk="0" hangingPunct="1">
              <a:lnSpc>
                <a:spcPct val="100000"/>
              </a:lnSpc>
              <a:spcBef>
                <a:spcPts val="0"/>
              </a:spcBef>
              <a:spcAft>
                <a:spcPts val="600"/>
              </a:spcAft>
              <a:buFont typeface="Arial" panose="020B0604020202020204" pitchFamily="34" charset="0"/>
              <a:buChar char="​"/>
              <a:defRPr sz="4000" b="1" kern="1200">
                <a:gradFill>
                  <a:gsLst>
                    <a:gs pos="0">
                      <a:srgbClr val="014DCF"/>
                    </a:gs>
                    <a:gs pos="100000">
                      <a:srgbClr val="0332B4"/>
                    </a:gs>
                  </a:gsLst>
                  <a:lin ang="10800000" scaled="0"/>
                </a:gradFill>
                <a:latin typeface="+mj-lt"/>
                <a:ea typeface="+mn-ea"/>
                <a:cs typeface="+mn-cs"/>
              </a:defRPr>
            </a:lvl4pPr>
            <a:lvl5pPr marL="176213" indent="-176213"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accent1"/>
                </a:solidFill>
                <a:latin typeface="+mj-lt"/>
                <a:ea typeface="+mn-ea"/>
                <a:cs typeface="+mn-cs"/>
              </a:defRPr>
            </a:lvl5pPr>
            <a:lvl6pPr marL="361950" indent="-185738"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accent1"/>
                </a:solidFill>
                <a:latin typeface="+mj-lt"/>
                <a:ea typeface="+mn-ea"/>
                <a:cs typeface="+mn-cs"/>
              </a:defRPr>
            </a:lvl6pPr>
            <a:lvl7pPr marL="176213" indent="-176213" algn="l" defTabSz="914400" rtl="0" eaLnBrk="1" latinLnBrk="0" hangingPunct="1">
              <a:lnSpc>
                <a:spcPct val="100000"/>
              </a:lnSpc>
              <a:spcBef>
                <a:spcPts val="0"/>
              </a:spcBef>
              <a:spcAft>
                <a:spcPts val="600"/>
              </a:spcAft>
              <a:buFont typeface="Arial" panose="020B0604020202020204" pitchFamily="34" charset="0"/>
              <a:buChar char="​"/>
              <a:tabLst/>
              <a:defRPr sz="1200" kern="1200">
                <a:solidFill>
                  <a:schemeClr val="accent1"/>
                </a:solidFill>
                <a:latin typeface="+mj-lt"/>
                <a:ea typeface="+mn-ea"/>
                <a:cs typeface="+mn-cs"/>
              </a:defRPr>
            </a:lvl7pPr>
            <a:lvl8pPr marL="176213" indent="-176213" algn="l" defTabSz="914400" rtl="0" eaLnBrk="1" latinLnBrk="0" hangingPunct="1">
              <a:lnSpc>
                <a:spcPct val="100000"/>
              </a:lnSpc>
              <a:spcBef>
                <a:spcPts val="0"/>
              </a:spcBef>
              <a:spcAft>
                <a:spcPts val="600"/>
              </a:spcAft>
              <a:buFont typeface="Arial" panose="020B0604020202020204" pitchFamily="34" charset="0"/>
              <a:buChar char="​"/>
              <a:tabLst/>
              <a:defRPr sz="1050" kern="1200">
                <a:solidFill>
                  <a:schemeClr val="accent1"/>
                </a:solidFill>
                <a:latin typeface="+mn-lt"/>
                <a:ea typeface="+mn-ea"/>
                <a:cs typeface="+mn-cs"/>
              </a:defRPr>
            </a:lvl8pPr>
            <a:lvl9pPr marL="176213" indent="-176213" algn="l" defTabSz="914400" rtl="0" eaLnBrk="1" latinLnBrk="0" hangingPunct="1">
              <a:lnSpc>
                <a:spcPct val="100000"/>
              </a:lnSpc>
              <a:spcBef>
                <a:spcPts val="0"/>
              </a:spcBef>
              <a:spcAft>
                <a:spcPts val="600"/>
              </a:spcAft>
              <a:buFont typeface="Arial" panose="020B0604020202020204" pitchFamily="34" charset="0"/>
              <a:buChar char="​"/>
              <a:tabLst>
                <a:tab pos="176213" algn="l"/>
              </a:tabLst>
              <a:defRPr sz="2800" b="0" kern="1200">
                <a:gradFill>
                  <a:gsLst>
                    <a:gs pos="0">
                      <a:srgbClr val="014DCF"/>
                    </a:gs>
                    <a:gs pos="100000">
                      <a:srgbClr val="0332B4"/>
                    </a:gs>
                  </a:gsLst>
                  <a:lin ang="10800000" scaled="0"/>
                </a:gradFill>
                <a:latin typeface="+mj-lt"/>
                <a:ea typeface="+mn-ea"/>
                <a:cs typeface="+mn-cs"/>
              </a:defRPr>
            </a:lvl9pPr>
          </a:lstStyle>
          <a:p>
            <a:pPr marL="175895" indent="-175895" algn="ctr">
              <a:buNone/>
            </a:pPr>
            <a:r>
              <a:rPr lang="es-CL" sz="2000" dirty="0">
                <a:solidFill>
                  <a:schemeClr val="bg1"/>
                </a:solidFill>
                <a:latin typeface="Bahnschrift"/>
                <a:cs typeface="Segoe UI"/>
              </a:rPr>
              <a:t>PROCESO CONTROLADO</a:t>
            </a:r>
            <a:endParaRPr lang="en-US" sz="2000" dirty="0">
              <a:solidFill>
                <a:schemeClr val="bg1"/>
              </a:solidFill>
              <a:latin typeface="Bahnschrift"/>
              <a:cs typeface="Segoe UI"/>
            </a:endParaRPr>
          </a:p>
        </p:txBody>
      </p:sp>
      <p:sp>
        <p:nvSpPr>
          <p:cNvPr id="15" name="Espace réservé du texte 23">
            <a:extLst>
              <a:ext uri="{FF2B5EF4-FFF2-40B4-BE49-F238E27FC236}">
                <a16:creationId xmlns:a16="http://schemas.microsoft.com/office/drawing/2014/main" id="{31D9D2B4-F9E2-1499-DFE6-976E4A787757}"/>
              </a:ext>
            </a:extLst>
          </p:cNvPr>
          <p:cNvSpPr txBox="1">
            <a:spLocks/>
          </p:cNvSpPr>
          <p:nvPr/>
        </p:nvSpPr>
        <p:spPr>
          <a:xfrm>
            <a:off x="3039749" y="1621881"/>
            <a:ext cx="3922449" cy="4984078"/>
          </a:xfrm>
          <a:prstGeom prst="roundRect">
            <a:avLst>
              <a:gd name="adj" fmla="val 8147"/>
            </a:avLst>
          </a:prstGeom>
          <a:noFill/>
          <a:ln w="12700" cap="flat" cmpd="sng" algn="ctr">
            <a:solidFill>
              <a:schemeClr val="bg1">
                <a:lumMod val="85000"/>
              </a:schemeClr>
            </a:solidFill>
            <a:prstDash val="sysDot"/>
            <a:round/>
            <a:headEnd type="none" w="med" len="med"/>
            <a:tailEnd type="none" w="med" len="med"/>
          </a:ln>
        </p:spPr>
        <p:txBody>
          <a:bodyPr vert="horz" lIns="91440" tIns="45720" rIns="91440" bIns="45720" rtlCol="0" anchor="t" anchorCtr="0">
            <a:noAutofit/>
          </a:bodyPr>
          <a:lstStyle>
            <a:lvl1pPr marL="0" indent="0" algn="l" defTabSz="914400" rtl="0" eaLnBrk="1" latinLnBrk="0" hangingPunct="1">
              <a:lnSpc>
                <a:spcPct val="120000"/>
              </a:lnSpc>
              <a:spcBef>
                <a:spcPts val="600"/>
              </a:spcBef>
              <a:buFont typeface="Arial" panose="020B0604020202020204" pitchFamily="34" charset="0"/>
              <a:buChar char="​"/>
              <a:defRPr lang="fr-FR" sz="1200" kern="1200">
                <a:solidFill>
                  <a:schemeClr val="tx1"/>
                </a:solidFill>
                <a:latin typeface="+mn-lt"/>
                <a:ea typeface="+mn-ea"/>
                <a:cs typeface="+mn-cs"/>
              </a:defRPr>
            </a:lvl1pPr>
            <a:lvl2pPr marL="216000" indent="-216000" algn="l" defTabSz="914400" rtl="0" eaLnBrk="1" latinLnBrk="0" hangingPunct="1">
              <a:lnSpc>
                <a:spcPct val="120000"/>
              </a:lnSpc>
              <a:spcBef>
                <a:spcPts val="600"/>
              </a:spcBef>
              <a:buFont typeface="Leelawadee" panose="020B0502040204020203" pitchFamily="34" charset="-34"/>
              <a:buChar char="›"/>
              <a:defRPr sz="1400" kern="1200">
                <a:solidFill>
                  <a:schemeClr val="tx1"/>
                </a:solidFill>
                <a:latin typeface="+mn-lt"/>
                <a:ea typeface="+mn-ea"/>
                <a:cs typeface="+mn-cs"/>
              </a:defRPr>
            </a:lvl2pPr>
            <a:lvl3pPr marL="432000" indent="-216000" algn="l" defTabSz="914400" rtl="0" eaLnBrk="1" latinLnBrk="0" hangingPunct="1">
              <a:lnSpc>
                <a:spcPct val="120000"/>
              </a:lnSpc>
              <a:spcBef>
                <a:spcPts val="300"/>
              </a:spcBef>
              <a:buFont typeface="Arial" panose="020B0604020202020204" pitchFamily="34" charset="0"/>
              <a:buChar char="•"/>
              <a:defRPr sz="1100" kern="1200">
                <a:solidFill>
                  <a:schemeClr val="tx1"/>
                </a:solidFill>
                <a:latin typeface="+mn-lt"/>
                <a:ea typeface="+mn-ea"/>
                <a:cs typeface="+mn-cs"/>
              </a:defRPr>
            </a:lvl3pPr>
            <a:lvl4pPr marL="648000" indent="-216000" algn="l" defTabSz="914400" rtl="0" eaLnBrk="1" latinLnBrk="0" hangingPunct="1">
              <a:lnSpc>
                <a:spcPct val="120000"/>
              </a:lnSpc>
              <a:spcBef>
                <a:spcPts val="300"/>
              </a:spcBef>
              <a:buFont typeface="Arial" panose="020B0604020202020204" pitchFamily="34" charset="0"/>
              <a:buChar char="•"/>
              <a:defRPr sz="1200" kern="1200">
                <a:solidFill>
                  <a:schemeClr val="tx2">
                    <a:lumMod val="75000"/>
                  </a:schemeClr>
                </a:solidFill>
                <a:latin typeface="+mn-lt"/>
                <a:ea typeface="+mn-ea"/>
                <a:cs typeface="+mn-cs"/>
              </a:defRPr>
            </a:lvl4pPr>
            <a:lvl5pPr marL="864000" indent="-216000" algn="l" defTabSz="914400" rtl="0" eaLnBrk="1" latinLnBrk="0" hangingPunct="1">
              <a:lnSpc>
                <a:spcPct val="120000"/>
              </a:lnSpc>
              <a:spcBef>
                <a:spcPts val="300"/>
              </a:spcBef>
              <a:buFont typeface="Arial" panose="020B0604020202020204" pitchFamily="34" charset="0"/>
              <a:buChar char="•"/>
              <a:defRPr sz="1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200" dirty="0">
                <a:latin typeface="Bahnschrift" panose="020B0502040204020203" pitchFamily="34" charset="0"/>
              </a:rPr>
              <a:t>Para cada componente se debe considerar un proceso controlado tanto en EVALUACION como REPARACION; el cual se refiere a llevar el flujo de cada una de las tareas, estos métodos son a través de los procedimientos de trabajos tanto especifico como instructivo especifico para cada tarea.</a:t>
            </a:r>
          </a:p>
          <a:p>
            <a:pPr marL="0" indent="0">
              <a:buNone/>
            </a:pPr>
            <a:r>
              <a:rPr lang="es-ES" sz="1200" dirty="0">
                <a:latin typeface="Bahnschrift" panose="020B0502040204020203" pitchFamily="34" charset="0"/>
              </a:rPr>
              <a:t>Se toma en cuenta que cada tarea e ITO importante del componente debe ser liberado previamente por parte de control de calidad, de esta manera se entrega un componente el cual cumple con todos los ITO y liberaciones para su entrega final.</a:t>
            </a:r>
          </a:p>
          <a:p>
            <a:pPr marL="0" indent="0">
              <a:buNone/>
            </a:pPr>
            <a:r>
              <a:rPr lang="es-ES" sz="1200" dirty="0">
                <a:latin typeface="Bahnschrift" panose="020B0502040204020203" pitchFamily="34" charset="0"/>
              </a:rPr>
              <a:t>Método de apoyo para cada tarea: </a:t>
            </a:r>
          </a:p>
          <a:p>
            <a:r>
              <a:rPr lang="es-ES" sz="1200" i="1" dirty="0">
                <a:latin typeface="Bahnschrift" panose="020B0502040204020203" pitchFamily="34" charset="0"/>
              </a:rPr>
              <a:t>Protocolos de trabajo y/o registro fotográfico.</a:t>
            </a:r>
          </a:p>
          <a:p>
            <a:r>
              <a:rPr lang="es-ES" sz="1200" i="1" dirty="0">
                <a:latin typeface="Bahnschrift" panose="020B0502040204020203" pitchFamily="34" charset="0"/>
              </a:rPr>
              <a:t>Dossier de entrega y certificados de aportes e insumos.</a:t>
            </a:r>
          </a:p>
          <a:p>
            <a:r>
              <a:rPr lang="es-ES" sz="1200" i="1" dirty="0">
                <a:latin typeface="Bahnschrift" panose="020B0502040204020203" pitchFamily="34" charset="0"/>
              </a:rPr>
              <a:t>Levantamientos realizados por parte de ingeniería.</a:t>
            </a:r>
          </a:p>
          <a:p>
            <a:r>
              <a:rPr lang="es-ES" sz="1200" i="1" dirty="0">
                <a:latin typeface="Bahnschrift" panose="020B0502040204020203" pitchFamily="34" charset="0"/>
              </a:rPr>
              <a:t>Ensayos no destructivos, informe de cada ensayo.</a:t>
            </a:r>
          </a:p>
          <a:p>
            <a:r>
              <a:rPr lang="es-ES" sz="1200" i="1" dirty="0">
                <a:latin typeface="Bahnschrift" panose="020B0502040204020203" pitchFamily="34" charset="0"/>
              </a:rPr>
              <a:t>Certificación de  Técnicos</a:t>
            </a:r>
            <a:endParaRPr lang="es-ES" i="1" dirty="0">
              <a:latin typeface="Bahnschrift" panose="020B0502040204020203" pitchFamily="34" charset="0"/>
            </a:endParaRPr>
          </a:p>
          <a:p>
            <a:r>
              <a:rPr lang="es-ES" sz="1200" i="1" dirty="0">
                <a:latin typeface="Bahnschrift" panose="020B0502040204020203" pitchFamily="34" charset="0"/>
              </a:rPr>
              <a:t>Certificaciones de Inspectores.</a:t>
            </a:r>
            <a:endParaRPr lang="en-GB" sz="1100" b="1" dirty="0">
              <a:solidFill>
                <a:srgbClr val="1A3256"/>
              </a:solidFill>
            </a:endParaRPr>
          </a:p>
        </p:txBody>
      </p:sp>
    </p:spTree>
    <p:extLst>
      <p:ext uri="{BB962C8B-B14F-4D97-AF65-F5344CB8AC3E}">
        <p14:creationId xmlns:p14="http://schemas.microsoft.com/office/powerpoint/2010/main" val="4001101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E50C2E71-1DF1-2B7A-2E39-D77CD931A540}"/>
              </a:ext>
            </a:extLst>
          </p:cNvPr>
          <p:cNvSpPr>
            <a:spLocks noGrp="1"/>
          </p:cNvSpPr>
          <p:nvPr>
            <p:ph type="body" sz="quarter" idx="11"/>
          </p:nvPr>
        </p:nvSpPr>
        <p:spPr/>
        <p:txBody>
          <a:bodyPr>
            <a:normAutofit/>
          </a:bodyPr>
          <a:lstStyle/>
          <a:p>
            <a:r>
              <a:rPr lang="fr-FR" dirty="0" err="1"/>
              <a:t>Trabajos</a:t>
            </a:r>
            <a:r>
              <a:rPr lang="fr-FR" dirty="0"/>
              <a:t> </a:t>
            </a:r>
            <a:r>
              <a:rPr lang="fr-FR" dirty="0" err="1"/>
              <a:t>realizados</a:t>
            </a:r>
            <a:endParaRPr lang="fr-FR" dirty="0"/>
          </a:p>
        </p:txBody>
      </p:sp>
      <p:sp>
        <p:nvSpPr>
          <p:cNvPr id="6" name="Espace réservé du texte 5">
            <a:extLst>
              <a:ext uri="{FF2B5EF4-FFF2-40B4-BE49-F238E27FC236}">
                <a16:creationId xmlns:a16="http://schemas.microsoft.com/office/drawing/2014/main" id="{4594BBE4-82E1-CD72-8075-E43C7A661E15}"/>
              </a:ext>
            </a:extLst>
          </p:cNvPr>
          <p:cNvSpPr>
            <a:spLocks noGrp="1"/>
          </p:cNvSpPr>
          <p:nvPr>
            <p:ph type="body" sz="quarter" idx="10"/>
          </p:nvPr>
        </p:nvSpPr>
        <p:spPr/>
        <p:txBody>
          <a:bodyPr/>
          <a:lstStyle/>
          <a:p>
            <a:r>
              <a:rPr lang="en-GB" dirty="0"/>
              <a:t>05</a:t>
            </a:r>
          </a:p>
        </p:txBody>
      </p:sp>
      <p:sp>
        <p:nvSpPr>
          <p:cNvPr id="8" name="Espace réservé du texte 7">
            <a:extLst>
              <a:ext uri="{FF2B5EF4-FFF2-40B4-BE49-F238E27FC236}">
                <a16:creationId xmlns:a16="http://schemas.microsoft.com/office/drawing/2014/main" id="{DE9B0B97-7924-2B77-75FD-D677175C88D6}"/>
              </a:ext>
            </a:extLst>
          </p:cNvPr>
          <p:cNvSpPr>
            <a:spLocks noGrp="1"/>
          </p:cNvSpPr>
          <p:nvPr>
            <p:ph type="body" sz="quarter" idx="13"/>
          </p:nvPr>
        </p:nvSpPr>
        <p:spPr/>
        <p:txBody>
          <a:bodyPr/>
          <a:lstStyle/>
          <a:p>
            <a:endParaRPr lang="en-GB" dirty="0"/>
          </a:p>
        </p:txBody>
      </p:sp>
      <p:sp>
        <p:nvSpPr>
          <p:cNvPr id="4" name="Marcador de posición de imagen 3">
            <a:extLst>
              <a:ext uri="{FF2B5EF4-FFF2-40B4-BE49-F238E27FC236}">
                <a16:creationId xmlns:a16="http://schemas.microsoft.com/office/drawing/2014/main" id="{21A25CD9-292E-EB20-781C-D4C917CF5E9C}"/>
              </a:ext>
            </a:extLst>
          </p:cNvPr>
          <p:cNvSpPr>
            <a:spLocks noGrp="1"/>
          </p:cNvSpPr>
          <p:nvPr>
            <p:ph type="pic" sz="quarter" idx="14"/>
          </p:nvPr>
        </p:nvSpPr>
        <p:spPr/>
      </p:sp>
      <p:pic>
        <p:nvPicPr>
          <p:cNvPr id="9" name="Marcador de posición de imagen 8">
            <a:extLst>
              <a:ext uri="{FF2B5EF4-FFF2-40B4-BE49-F238E27FC236}">
                <a16:creationId xmlns:a16="http://schemas.microsoft.com/office/drawing/2014/main" id="{D208C664-93A8-2571-0301-2620784F6BC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1875" r="21875"/>
          <a:stretch>
            <a:fillRect/>
          </a:stretch>
        </p:blipFill>
        <p:spPr>
          <a:xfrm rot="10800000">
            <a:off x="436563" y="844550"/>
            <a:ext cx="4406900" cy="4406900"/>
          </a:xfrm>
        </p:spPr>
      </p:pic>
    </p:spTree>
    <p:custDataLst>
      <p:tags r:id="rId1"/>
    </p:custDataLst>
    <p:extLst>
      <p:ext uri="{BB962C8B-B14F-4D97-AF65-F5344CB8AC3E}">
        <p14:creationId xmlns:p14="http://schemas.microsoft.com/office/powerpoint/2010/main" val="3404876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 name="ZoneTexte 55">
            <a:extLst>
              <a:ext uri="{FF2B5EF4-FFF2-40B4-BE49-F238E27FC236}">
                <a16:creationId xmlns:a16="http://schemas.microsoft.com/office/drawing/2014/main" id="{1F03305C-0C00-4F44-BD8B-E5B2DFB439D6}"/>
              </a:ext>
            </a:extLst>
          </p:cNvPr>
          <p:cNvSpPr txBox="1"/>
          <p:nvPr/>
        </p:nvSpPr>
        <p:spPr>
          <a:xfrm>
            <a:off x="3388242" y="7030365"/>
            <a:ext cx="0" cy="0"/>
          </a:xfrm>
          <a:prstGeom prst="rect">
            <a:avLst/>
          </a:prstGeom>
          <a:noFill/>
        </p:spPr>
        <p:txBody>
          <a:bodyPr vert="horz" wrap="none" lIns="91440" tIns="45720" rIns="91440" bIns="0" rtlCol="0" anchor="b" anchorCtr="0">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endParaRPr kumimoji="0" lang="en-GB" sz="5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7EA9274F-BAE0-DE4E-A082-4992E2004023}"/>
              </a:ext>
            </a:extLst>
          </p:cNvPr>
          <p:cNvSpPr txBox="1"/>
          <p:nvPr/>
        </p:nvSpPr>
        <p:spPr>
          <a:xfrm>
            <a:off x="9024318" y="1412553"/>
            <a:ext cx="0" cy="0"/>
          </a:xfrm>
          <a:prstGeom prst="rect">
            <a:avLst/>
          </a:prstGeom>
          <a:noFill/>
        </p:spPr>
        <p:txBody>
          <a:bodyPr vert="horz" wrap="none" lIns="91440" tIns="45720" rIns="91440" bIns="0" rtlCol="0" anchor="b" anchorCtr="0">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endParaRPr kumimoji="0" lang="en-GB" sz="4800" b="0" i="0" u="none" strike="noStrike" kern="1200" cap="none" spc="0" normalizeH="0" baseline="0" noProof="0">
              <a:ln>
                <a:noFill/>
              </a:ln>
              <a:solidFill>
                <a:prstClr val="white"/>
              </a:solidFill>
              <a:effectLst/>
              <a:uLnTx/>
              <a:uFillTx/>
              <a:latin typeface="+mj-lt"/>
              <a:ea typeface="+mn-ea"/>
              <a:cs typeface="+mn-cs"/>
            </a:endParaRPr>
          </a:p>
        </p:txBody>
      </p:sp>
      <p:sp>
        <p:nvSpPr>
          <p:cNvPr id="5" name="Espace réservé du numéro de diapositive 4">
            <a:extLst>
              <a:ext uri="{FF2B5EF4-FFF2-40B4-BE49-F238E27FC236}">
                <a16:creationId xmlns:a16="http://schemas.microsoft.com/office/drawing/2014/main" id="{F312BAF5-0790-3AF6-2C14-24F4E043F369}"/>
              </a:ext>
            </a:extLst>
          </p:cNvPr>
          <p:cNvSpPr>
            <a:spLocks noGrp="1"/>
          </p:cNvSpPr>
          <p:nvPr>
            <p:ph type="sldNum" sz="quarter" idx="16"/>
          </p:nvPr>
        </p:nvSpPr>
        <p:spPr/>
        <p:txBody>
          <a:bodyPr/>
          <a:lstStyle/>
          <a:p>
            <a:fld id="{4BF46CD0-FBDC-4232-8F32-5100991AA633}" type="slidenum">
              <a:rPr lang="en-GB" smtClean="0"/>
              <a:pPr/>
              <a:t>19</a:t>
            </a:fld>
            <a:endParaRPr lang="en-GB"/>
          </a:p>
        </p:txBody>
      </p:sp>
      <p:sp>
        <p:nvSpPr>
          <p:cNvPr id="39" name="Marcador de texto 38">
            <a:extLst>
              <a:ext uri="{FF2B5EF4-FFF2-40B4-BE49-F238E27FC236}">
                <a16:creationId xmlns:a16="http://schemas.microsoft.com/office/drawing/2014/main" id="{3F10BA65-FFEA-EBA0-49DC-48608D7614B9}"/>
              </a:ext>
            </a:extLst>
          </p:cNvPr>
          <p:cNvSpPr>
            <a:spLocks noGrp="1"/>
          </p:cNvSpPr>
          <p:nvPr>
            <p:ph type="body" sz="quarter" idx="12"/>
          </p:nvPr>
        </p:nvSpPr>
        <p:spPr>
          <a:xfrm>
            <a:off x="690722" y="864803"/>
            <a:ext cx="11294144" cy="624911"/>
          </a:xfrm>
        </p:spPr>
        <p:txBody>
          <a:bodyPr/>
          <a:lstStyle/>
          <a:p>
            <a:r>
              <a:rPr lang="es-CL" b="1" dirty="0"/>
              <a:t>Los antecedentes que se muestran a continuación fueron realizados para Minera Sierra gorda </a:t>
            </a:r>
            <a:r>
              <a:rPr lang="es-CL" b="1" dirty="0" err="1"/>
              <a:t>scm</a:t>
            </a:r>
            <a:r>
              <a:rPr lang="es-CL" b="1" dirty="0"/>
              <a:t> por mas de tres años de actividad </a:t>
            </a:r>
          </a:p>
        </p:txBody>
      </p:sp>
      <p:sp>
        <p:nvSpPr>
          <p:cNvPr id="2" name="Titre 1">
            <a:extLst>
              <a:ext uri="{FF2B5EF4-FFF2-40B4-BE49-F238E27FC236}">
                <a16:creationId xmlns:a16="http://schemas.microsoft.com/office/drawing/2014/main" id="{76A0A274-9518-2F1F-E445-72AD42C87F7D}"/>
              </a:ext>
            </a:extLst>
          </p:cNvPr>
          <p:cNvSpPr>
            <a:spLocks noGrp="1"/>
          </p:cNvSpPr>
          <p:nvPr>
            <p:ph type="title"/>
          </p:nvPr>
        </p:nvSpPr>
        <p:spPr>
          <a:xfrm>
            <a:off x="382990" y="371622"/>
            <a:ext cx="11616267" cy="495088"/>
          </a:xfrm>
        </p:spPr>
        <p:txBody>
          <a:bodyPr/>
          <a:lstStyle/>
          <a:p>
            <a:r>
              <a:rPr lang="en-GB" dirty="0"/>
              <a:t>REPARACIÓN Y FABRICACIÓN DE COMPONENTES</a:t>
            </a:r>
          </a:p>
        </p:txBody>
      </p:sp>
      <p:sp>
        <p:nvSpPr>
          <p:cNvPr id="81" name="ZoneTexte 80">
            <a:extLst>
              <a:ext uri="{FF2B5EF4-FFF2-40B4-BE49-F238E27FC236}">
                <a16:creationId xmlns:a16="http://schemas.microsoft.com/office/drawing/2014/main" id="{5FFD3F64-900B-4651-A302-74D1737D0378}"/>
              </a:ext>
            </a:extLst>
          </p:cNvPr>
          <p:cNvSpPr txBox="1"/>
          <p:nvPr/>
        </p:nvSpPr>
        <p:spPr>
          <a:xfrm>
            <a:off x="783059" y="4530087"/>
            <a:ext cx="2294603" cy="175433"/>
          </a:xfrm>
          <a:prstGeom prst="rect">
            <a:avLst/>
          </a:prstGeom>
          <a:noFill/>
        </p:spPr>
        <p:txBody>
          <a:bodyPr vert="horz" wrap="square" lIns="0" tIns="0" rIns="0" bIns="0" rtlCol="0" anchor="b" anchorCtr="0">
            <a:spAutoFit/>
          </a:bodyPr>
          <a:lstStyle/>
          <a:p>
            <a:pPr marL="0" marR="0" lvl="0" indent="0" algn="ctr" defTabSz="914400" rtl="0" eaLnBrk="1" fontAlgn="auto" latinLnBrk="0" hangingPunct="1">
              <a:lnSpc>
                <a:spcPct val="95000"/>
              </a:lnSpc>
              <a:spcBef>
                <a:spcPts val="0"/>
              </a:spcBef>
              <a:spcAft>
                <a:spcPts val="800"/>
              </a:spcAft>
              <a:buClrTx/>
              <a:buSzTx/>
              <a:buFontTx/>
              <a:buNone/>
              <a:tabLst/>
              <a:defRPr/>
            </a:pPr>
            <a:r>
              <a:rPr lang="en-GB" sz="1200" b="1" noProof="1">
                <a:solidFill>
                  <a:schemeClr val="accent1">
                    <a:lumMod val="100000"/>
                  </a:schemeClr>
                </a:solidFill>
                <a:latin typeface="+mj-lt"/>
                <a:cs typeface="Calibri" panose="020F0502020204030204" pitchFamily="34" charset="0"/>
              </a:rPr>
              <a:t>BUZON SECUNDARIO </a:t>
            </a:r>
            <a:endParaRPr kumimoji="0" lang="en-GB" sz="1200" b="1" i="0" u="none" strike="noStrike" kern="1200" cap="none" spc="0" normalizeH="0" baseline="0" noProof="1">
              <a:ln>
                <a:noFill/>
              </a:ln>
              <a:solidFill>
                <a:schemeClr val="accent1">
                  <a:lumMod val="100000"/>
                </a:schemeClr>
              </a:solidFill>
              <a:effectLst/>
              <a:uLnTx/>
              <a:uFillTx/>
              <a:latin typeface="+mj-lt"/>
              <a:cs typeface="Calibri" panose="020F0502020204030204" pitchFamily="34" charset="0"/>
            </a:endParaRPr>
          </a:p>
        </p:txBody>
      </p:sp>
      <p:grpSp>
        <p:nvGrpSpPr>
          <p:cNvPr id="16" name="Grupo 15">
            <a:extLst>
              <a:ext uri="{FF2B5EF4-FFF2-40B4-BE49-F238E27FC236}">
                <a16:creationId xmlns:a16="http://schemas.microsoft.com/office/drawing/2014/main" id="{8839F8A2-98DE-434A-DB15-EC98EF7CB86D}"/>
              </a:ext>
            </a:extLst>
          </p:cNvPr>
          <p:cNvGrpSpPr/>
          <p:nvPr/>
        </p:nvGrpSpPr>
        <p:grpSpPr>
          <a:xfrm>
            <a:off x="1524510" y="1728661"/>
            <a:ext cx="9852400" cy="2570631"/>
            <a:chOff x="899452" y="1526868"/>
            <a:chExt cx="10039274" cy="2361040"/>
          </a:xfrm>
        </p:grpSpPr>
        <p:grpSp>
          <p:nvGrpSpPr>
            <p:cNvPr id="61" name="Groupe 60">
              <a:extLst>
                <a:ext uri="{FF2B5EF4-FFF2-40B4-BE49-F238E27FC236}">
                  <a16:creationId xmlns:a16="http://schemas.microsoft.com/office/drawing/2014/main" id="{200FE942-96A1-4524-8161-0B0F0961BCFE}"/>
                </a:ext>
              </a:extLst>
            </p:cNvPr>
            <p:cNvGrpSpPr/>
            <p:nvPr/>
          </p:nvGrpSpPr>
          <p:grpSpPr>
            <a:xfrm>
              <a:off x="4071479" y="1841178"/>
              <a:ext cx="405548" cy="1970643"/>
              <a:chOff x="942734" y="2952575"/>
              <a:chExt cx="489265" cy="2694443"/>
            </a:xfrm>
          </p:grpSpPr>
          <p:cxnSp>
            <p:nvCxnSpPr>
              <p:cNvPr id="66" name="Connecteur droit 65">
                <a:extLst>
                  <a:ext uri="{FF2B5EF4-FFF2-40B4-BE49-F238E27FC236}">
                    <a16:creationId xmlns:a16="http://schemas.microsoft.com/office/drawing/2014/main" id="{6A4A2D7E-BBF6-43E7-990F-BAF7F3AF9755}"/>
                  </a:ext>
                </a:extLst>
              </p:cNvPr>
              <p:cNvCxnSpPr>
                <a:cxnSpLocks/>
              </p:cNvCxnSpPr>
              <p:nvPr/>
            </p:nvCxnSpPr>
            <p:spPr>
              <a:xfrm>
                <a:off x="945043" y="2952575"/>
                <a:ext cx="486956"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038209B2-FFD2-4D22-BEFC-DD86A08C6815}"/>
                  </a:ext>
                </a:extLst>
              </p:cNvPr>
              <p:cNvCxnSpPr>
                <a:cxnSpLocks/>
              </p:cNvCxnSpPr>
              <p:nvPr/>
            </p:nvCxnSpPr>
            <p:spPr>
              <a:xfrm>
                <a:off x="942734" y="2952575"/>
                <a:ext cx="0" cy="2694443"/>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1CF517B2-685E-42B9-BC8E-74BF61FBEDE3}"/>
                  </a:ext>
                </a:extLst>
              </p:cNvPr>
              <p:cNvCxnSpPr>
                <a:cxnSpLocks/>
              </p:cNvCxnSpPr>
              <p:nvPr/>
            </p:nvCxnSpPr>
            <p:spPr>
              <a:xfrm>
                <a:off x="942734" y="5647018"/>
                <a:ext cx="405549"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e 61">
              <a:extLst>
                <a:ext uri="{FF2B5EF4-FFF2-40B4-BE49-F238E27FC236}">
                  <a16:creationId xmlns:a16="http://schemas.microsoft.com/office/drawing/2014/main" id="{D336D665-5569-43A9-A9C5-95BDE671B557}"/>
                </a:ext>
              </a:extLst>
            </p:cNvPr>
            <p:cNvGrpSpPr/>
            <p:nvPr/>
          </p:nvGrpSpPr>
          <p:grpSpPr>
            <a:xfrm flipH="1">
              <a:off x="7063980" y="1841178"/>
              <a:ext cx="376448" cy="1970643"/>
              <a:chOff x="942732" y="2952575"/>
              <a:chExt cx="457912" cy="2694443"/>
            </a:xfrm>
          </p:grpSpPr>
          <p:cxnSp>
            <p:nvCxnSpPr>
              <p:cNvPr id="63" name="Connecteur droit 62">
                <a:extLst>
                  <a:ext uri="{FF2B5EF4-FFF2-40B4-BE49-F238E27FC236}">
                    <a16:creationId xmlns:a16="http://schemas.microsoft.com/office/drawing/2014/main" id="{D725942E-2B1F-4F29-820E-088FC1836F2D}"/>
                  </a:ext>
                </a:extLst>
              </p:cNvPr>
              <p:cNvCxnSpPr>
                <a:cxnSpLocks/>
              </p:cNvCxnSpPr>
              <p:nvPr/>
            </p:nvCxnSpPr>
            <p:spPr>
              <a:xfrm>
                <a:off x="942732" y="2952575"/>
                <a:ext cx="457912"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3F8F0DD2-305B-4ACC-A8DD-FD0343FFD8B7}"/>
                  </a:ext>
                </a:extLst>
              </p:cNvPr>
              <p:cNvCxnSpPr>
                <a:cxnSpLocks/>
              </p:cNvCxnSpPr>
              <p:nvPr/>
            </p:nvCxnSpPr>
            <p:spPr>
              <a:xfrm>
                <a:off x="942734" y="2952575"/>
                <a:ext cx="0" cy="2694443"/>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11D17839-71D1-4C45-AA12-106C2B48DE28}"/>
                  </a:ext>
                </a:extLst>
              </p:cNvPr>
              <p:cNvCxnSpPr>
                <a:cxnSpLocks/>
              </p:cNvCxnSpPr>
              <p:nvPr/>
            </p:nvCxnSpPr>
            <p:spPr>
              <a:xfrm>
                <a:off x="942734" y="5647018"/>
                <a:ext cx="405549"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e 86">
              <a:extLst>
                <a:ext uri="{FF2B5EF4-FFF2-40B4-BE49-F238E27FC236}">
                  <a16:creationId xmlns:a16="http://schemas.microsoft.com/office/drawing/2014/main" id="{83A2C339-B335-454F-A5B3-BCAC50E6B5E9}"/>
                </a:ext>
              </a:extLst>
            </p:cNvPr>
            <p:cNvGrpSpPr/>
            <p:nvPr/>
          </p:nvGrpSpPr>
          <p:grpSpPr>
            <a:xfrm>
              <a:off x="7713732" y="1841178"/>
              <a:ext cx="489265" cy="1970643"/>
              <a:chOff x="942734" y="2952575"/>
              <a:chExt cx="489265" cy="2694443"/>
            </a:xfrm>
          </p:grpSpPr>
          <p:cxnSp>
            <p:nvCxnSpPr>
              <p:cNvPr id="88" name="Connecteur droit 87">
                <a:extLst>
                  <a:ext uri="{FF2B5EF4-FFF2-40B4-BE49-F238E27FC236}">
                    <a16:creationId xmlns:a16="http://schemas.microsoft.com/office/drawing/2014/main" id="{8808524A-C486-42D2-983E-F7E3E87DA199}"/>
                  </a:ext>
                </a:extLst>
              </p:cNvPr>
              <p:cNvCxnSpPr>
                <a:cxnSpLocks/>
              </p:cNvCxnSpPr>
              <p:nvPr/>
            </p:nvCxnSpPr>
            <p:spPr>
              <a:xfrm>
                <a:off x="945043" y="2952575"/>
                <a:ext cx="486956"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CE29A28F-092B-4A18-810A-E0240A621061}"/>
                  </a:ext>
                </a:extLst>
              </p:cNvPr>
              <p:cNvCxnSpPr>
                <a:cxnSpLocks/>
              </p:cNvCxnSpPr>
              <p:nvPr/>
            </p:nvCxnSpPr>
            <p:spPr>
              <a:xfrm>
                <a:off x="942734" y="2952575"/>
                <a:ext cx="0" cy="2694443"/>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2FCDF6EE-B2CE-44C8-921D-A7AB23AC8DF5}"/>
                  </a:ext>
                </a:extLst>
              </p:cNvPr>
              <p:cNvCxnSpPr>
                <a:cxnSpLocks/>
              </p:cNvCxnSpPr>
              <p:nvPr/>
            </p:nvCxnSpPr>
            <p:spPr>
              <a:xfrm>
                <a:off x="942734" y="5647018"/>
                <a:ext cx="405549"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e 90">
              <a:extLst>
                <a:ext uri="{FF2B5EF4-FFF2-40B4-BE49-F238E27FC236}">
                  <a16:creationId xmlns:a16="http://schemas.microsoft.com/office/drawing/2014/main" id="{55FB39C9-C308-4C41-BE49-0B4228AB8091}"/>
                </a:ext>
              </a:extLst>
            </p:cNvPr>
            <p:cNvGrpSpPr/>
            <p:nvPr/>
          </p:nvGrpSpPr>
          <p:grpSpPr>
            <a:xfrm flipH="1">
              <a:off x="10480814" y="1841178"/>
              <a:ext cx="457912" cy="1970643"/>
              <a:chOff x="942732" y="2952575"/>
              <a:chExt cx="457912" cy="2694443"/>
            </a:xfrm>
          </p:grpSpPr>
          <p:cxnSp>
            <p:nvCxnSpPr>
              <p:cNvPr id="92" name="Connecteur droit 91">
                <a:extLst>
                  <a:ext uri="{FF2B5EF4-FFF2-40B4-BE49-F238E27FC236}">
                    <a16:creationId xmlns:a16="http://schemas.microsoft.com/office/drawing/2014/main" id="{8F1903AA-EB7C-46C7-980C-02807A4187C3}"/>
                  </a:ext>
                </a:extLst>
              </p:cNvPr>
              <p:cNvCxnSpPr>
                <a:cxnSpLocks/>
              </p:cNvCxnSpPr>
              <p:nvPr/>
            </p:nvCxnSpPr>
            <p:spPr>
              <a:xfrm>
                <a:off x="942732" y="2952575"/>
                <a:ext cx="457912"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17FCE310-1A85-4E79-8356-A55339390793}"/>
                  </a:ext>
                </a:extLst>
              </p:cNvPr>
              <p:cNvCxnSpPr>
                <a:cxnSpLocks/>
              </p:cNvCxnSpPr>
              <p:nvPr/>
            </p:nvCxnSpPr>
            <p:spPr>
              <a:xfrm>
                <a:off x="942734" y="2952575"/>
                <a:ext cx="0" cy="2694443"/>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642B79AD-360C-4777-857C-874A27A3FBF3}"/>
                  </a:ext>
                </a:extLst>
              </p:cNvPr>
              <p:cNvCxnSpPr>
                <a:cxnSpLocks/>
              </p:cNvCxnSpPr>
              <p:nvPr/>
            </p:nvCxnSpPr>
            <p:spPr>
              <a:xfrm>
                <a:off x="942734" y="5647018"/>
                <a:ext cx="405549"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e 72">
              <a:extLst>
                <a:ext uri="{FF2B5EF4-FFF2-40B4-BE49-F238E27FC236}">
                  <a16:creationId xmlns:a16="http://schemas.microsoft.com/office/drawing/2014/main" id="{3B91CEFF-9512-6008-813A-FE03B09AB14C}"/>
                </a:ext>
              </a:extLst>
            </p:cNvPr>
            <p:cNvGrpSpPr/>
            <p:nvPr/>
          </p:nvGrpSpPr>
          <p:grpSpPr>
            <a:xfrm>
              <a:off x="899452" y="1876223"/>
              <a:ext cx="336157" cy="2011685"/>
              <a:chOff x="1292664" y="3054482"/>
              <a:chExt cx="405549" cy="2694444"/>
            </a:xfrm>
          </p:grpSpPr>
          <p:cxnSp>
            <p:nvCxnSpPr>
              <p:cNvPr id="27" name="Connecteur droit 73">
                <a:extLst>
                  <a:ext uri="{FF2B5EF4-FFF2-40B4-BE49-F238E27FC236}">
                    <a16:creationId xmlns:a16="http://schemas.microsoft.com/office/drawing/2014/main" id="{F21D5085-E7FC-68A4-5F4E-B07066933664}"/>
                  </a:ext>
                </a:extLst>
              </p:cNvPr>
              <p:cNvCxnSpPr>
                <a:cxnSpLocks/>
              </p:cNvCxnSpPr>
              <p:nvPr/>
            </p:nvCxnSpPr>
            <p:spPr>
              <a:xfrm>
                <a:off x="1292664" y="3054482"/>
                <a:ext cx="364541"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Connecteur droit 74">
                <a:extLst>
                  <a:ext uri="{FF2B5EF4-FFF2-40B4-BE49-F238E27FC236}">
                    <a16:creationId xmlns:a16="http://schemas.microsoft.com/office/drawing/2014/main" id="{A67BBF97-9E05-01E2-E8E3-7A958000F3DC}"/>
                  </a:ext>
                </a:extLst>
              </p:cNvPr>
              <p:cNvCxnSpPr>
                <a:cxnSpLocks/>
              </p:cNvCxnSpPr>
              <p:nvPr/>
            </p:nvCxnSpPr>
            <p:spPr>
              <a:xfrm>
                <a:off x="1309584" y="3054483"/>
                <a:ext cx="0" cy="2694443"/>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necteur droit 75">
                <a:extLst>
                  <a:ext uri="{FF2B5EF4-FFF2-40B4-BE49-F238E27FC236}">
                    <a16:creationId xmlns:a16="http://schemas.microsoft.com/office/drawing/2014/main" id="{78785D49-9333-BD86-253B-FDD2DD529871}"/>
                  </a:ext>
                </a:extLst>
              </p:cNvPr>
              <p:cNvCxnSpPr>
                <a:cxnSpLocks/>
              </p:cNvCxnSpPr>
              <p:nvPr/>
            </p:nvCxnSpPr>
            <p:spPr>
              <a:xfrm>
                <a:off x="1292664" y="5647018"/>
                <a:ext cx="405549"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0" name="Groupe 76">
              <a:extLst>
                <a:ext uri="{FF2B5EF4-FFF2-40B4-BE49-F238E27FC236}">
                  <a16:creationId xmlns:a16="http://schemas.microsoft.com/office/drawing/2014/main" id="{76FDC3A4-331B-3F7F-4D7B-6E29CFFFEBA4}"/>
                </a:ext>
              </a:extLst>
            </p:cNvPr>
            <p:cNvGrpSpPr/>
            <p:nvPr/>
          </p:nvGrpSpPr>
          <p:grpSpPr>
            <a:xfrm flipH="1">
              <a:off x="3483302" y="1820152"/>
              <a:ext cx="376448" cy="1991669"/>
              <a:chOff x="942732" y="2952575"/>
              <a:chExt cx="457912" cy="2694443"/>
            </a:xfrm>
          </p:grpSpPr>
          <p:cxnSp>
            <p:nvCxnSpPr>
              <p:cNvPr id="31" name="Connecteur droit 77">
                <a:extLst>
                  <a:ext uri="{FF2B5EF4-FFF2-40B4-BE49-F238E27FC236}">
                    <a16:creationId xmlns:a16="http://schemas.microsoft.com/office/drawing/2014/main" id="{3918B9A4-F06E-B636-851C-124820283B6C}"/>
                  </a:ext>
                </a:extLst>
              </p:cNvPr>
              <p:cNvCxnSpPr>
                <a:cxnSpLocks/>
              </p:cNvCxnSpPr>
              <p:nvPr/>
            </p:nvCxnSpPr>
            <p:spPr>
              <a:xfrm>
                <a:off x="942732" y="2952575"/>
                <a:ext cx="457912"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Connecteur droit 78">
                <a:extLst>
                  <a:ext uri="{FF2B5EF4-FFF2-40B4-BE49-F238E27FC236}">
                    <a16:creationId xmlns:a16="http://schemas.microsoft.com/office/drawing/2014/main" id="{E0452BC5-4B0F-450C-EE02-27975FD27C5B}"/>
                  </a:ext>
                </a:extLst>
              </p:cNvPr>
              <p:cNvCxnSpPr>
                <a:cxnSpLocks/>
              </p:cNvCxnSpPr>
              <p:nvPr/>
            </p:nvCxnSpPr>
            <p:spPr>
              <a:xfrm>
                <a:off x="942734" y="2952575"/>
                <a:ext cx="0" cy="2694443"/>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Connecteur droit 79">
                <a:extLst>
                  <a:ext uri="{FF2B5EF4-FFF2-40B4-BE49-F238E27FC236}">
                    <a16:creationId xmlns:a16="http://schemas.microsoft.com/office/drawing/2014/main" id="{F3B6949B-90BA-DBAC-601C-0AE4000A530B}"/>
                  </a:ext>
                </a:extLst>
              </p:cNvPr>
              <p:cNvCxnSpPr>
                <a:cxnSpLocks/>
              </p:cNvCxnSpPr>
              <p:nvPr/>
            </p:nvCxnSpPr>
            <p:spPr>
              <a:xfrm>
                <a:off x="942734" y="5647018"/>
                <a:ext cx="405549"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6" name="ZoneTexte 80">
              <a:extLst>
                <a:ext uri="{FF2B5EF4-FFF2-40B4-BE49-F238E27FC236}">
                  <a16:creationId xmlns:a16="http://schemas.microsoft.com/office/drawing/2014/main" id="{01D66157-9B76-41F1-4F08-8B8B952CC82B}"/>
                </a:ext>
              </a:extLst>
            </p:cNvPr>
            <p:cNvSpPr txBox="1"/>
            <p:nvPr/>
          </p:nvSpPr>
          <p:spPr>
            <a:xfrm>
              <a:off x="4653687" y="1526868"/>
              <a:ext cx="2275567" cy="322258"/>
            </a:xfrm>
            <a:prstGeom prst="rect">
              <a:avLst/>
            </a:prstGeom>
            <a:noFill/>
          </p:spPr>
          <p:txBody>
            <a:bodyPr vert="horz" wrap="square" lIns="0" tIns="0" rIns="0" bIns="0" rtlCol="0" anchor="b" anchorCtr="0">
              <a:spAutoFit/>
            </a:bodyPr>
            <a:lstStyle/>
            <a:p>
              <a:pPr marL="0" marR="0" lvl="0" indent="0" algn="ctr" defTabSz="914400" rtl="0" eaLnBrk="1" fontAlgn="auto" latinLnBrk="0" hangingPunct="1">
                <a:lnSpc>
                  <a:spcPct val="95000"/>
                </a:lnSpc>
                <a:spcBef>
                  <a:spcPts val="0"/>
                </a:spcBef>
                <a:spcAft>
                  <a:spcPts val="800"/>
                </a:spcAft>
                <a:buClrTx/>
                <a:buSzTx/>
                <a:buFontTx/>
                <a:buNone/>
                <a:tabLst/>
                <a:defRPr/>
              </a:pPr>
              <a:r>
                <a:rPr lang="en-GB" sz="1200" b="1" noProof="1">
                  <a:solidFill>
                    <a:schemeClr val="accent1">
                      <a:lumMod val="100000"/>
                    </a:schemeClr>
                  </a:solidFill>
                  <a:latin typeface="+mj-lt"/>
                  <a:cs typeface="Calibri" panose="020F0502020204030204" pitchFamily="34" charset="0"/>
                </a:rPr>
                <a:t>SURTIDORES DE AGUA PORTATILES</a:t>
              </a:r>
              <a:endParaRPr kumimoji="0" lang="en-GB" sz="1200" b="1" i="0" u="none" strike="noStrike" kern="1200" cap="none" spc="0" normalizeH="0" baseline="0" noProof="1">
                <a:ln>
                  <a:noFill/>
                </a:ln>
                <a:solidFill>
                  <a:schemeClr val="accent1">
                    <a:lumMod val="100000"/>
                  </a:schemeClr>
                </a:solidFill>
                <a:effectLst/>
                <a:uLnTx/>
                <a:uFillTx/>
                <a:latin typeface="+mj-lt"/>
                <a:cs typeface="Calibri" panose="020F0502020204030204" pitchFamily="34" charset="0"/>
              </a:endParaRPr>
            </a:p>
          </p:txBody>
        </p:sp>
        <p:sp>
          <p:nvSpPr>
            <p:cNvPr id="47" name="ZoneTexte 80">
              <a:extLst>
                <a:ext uri="{FF2B5EF4-FFF2-40B4-BE49-F238E27FC236}">
                  <a16:creationId xmlns:a16="http://schemas.microsoft.com/office/drawing/2014/main" id="{415AD4DD-F84E-A656-B045-97AEEEEB2B4D}"/>
                </a:ext>
              </a:extLst>
            </p:cNvPr>
            <p:cNvSpPr txBox="1"/>
            <p:nvPr/>
          </p:nvSpPr>
          <p:spPr>
            <a:xfrm>
              <a:off x="8119281" y="1553964"/>
              <a:ext cx="2275567" cy="161129"/>
            </a:xfrm>
            <a:prstGeom prst="rect">
              <a:avLst/>
            </a:prstGeom>
            <a:noFill/>
          </p:spPr>
          <p:txBody>
            <a:bodyPr vert="horz" wrap="square" lIns="0" tIns="0" rIns="0" bIns="0" rtlCol="0" anchor="b" anchorCtr="0">
              <a:spAutoFit/>
            </a:bodyPr>
            <a:lstStyle/>
            <a:p>
              <a:pPr marL="0" marR="0" lvl="0" indent="0" algn="ctr" defTabSz="914400" rtl="0" eaLnBrk="1" fontAlgn="auto" latinLnBrk="0" hangingPunct="1">
                <a:lnSpc>
                  <a:spcPct val="95000"/>
                </a:lnSpc>
                <a:spcBef>
                  <a:spcPts val="0"/>
                </a:spcBef>
                <a:spcAft>
                  <a:spcPts val="800"/>
                </a:spcAft>
                <a:buClrTx/>
                <a:buSzTx/>
                <a:buFontTx/>
                <a:buNone/>
                <a:tabLst/>
                <a:defRPr/>
              </a:pPr>
              <a:r>
                <a:rPr kumimoji="0" lang="en-GB" sz="1200" b="1" i="0" u="none" strike="noStrike" kern="1200" cap="none" spc="0" normalizeH="0" baseline="0" noProof="1">
                  <a:ln>
                    <a:noFill/>
                  </a:ln>
                  <a:solidFill>
                    <a:schemeClr val="accent1">
                      <a:lumMod val="100000"/>
                    </a:schemeClr>
                  </a:solidFill>
                  <a:effectLst/>
                  <a:uLnTx/>
                  <a:uFillTx/>
                  <a:latin typeface="+mj-lt"/>
                  <a:cs typeface="Calibri" panose="020F0502020204030204" pitchFamily="34" charset="0"/>
                </a:rPr>
                <a:t>BALDE PC-1250 KOMATSU</a:t>
              </a:r>
            </a:p>
          </p:txBody>
        </p:sp>
        <p:sp>
          <p:nvSpPr>
            <p:cNvPr id="49" name="ZoneTexte 80">
              <a:extLst>
                <a:ext uri="{FF2B5EF4-FFF2-40B4-BE49-F238E27FC236}">
                  <a16:creationId xmlns:a16="http://schemas.microsoft.com/office/drawing/2014/main" id="{1D3B1AFD-8E2F-FB32-6C3F-A03A3DAAB179}"/>
                </a:ext>
              </a:extLst>
            </p:cNvPr>
            <p:cNvSpPr txBox="1"/>
            <p:nvPr/>
          </p:nvSpPr>
          <p:spPr>
            <a:xfrm>
              <a:off x="1259467" y="1553964"/>
              <a:ext cx="1911673" cy="322258"/>
            </a:xfrm>
            <a:prstGeom prst="rect">
              <a:avLst/>
            </a:prstGeom>
            <a:noFill/>
          </p:spPr>
          <p:txBody>
            <a:bodyPr vert="horz" wrap="square" lIns="0" tIns="0" rIns="0" bIns="0" rtlCol="0" anchor="b" anchorCtr="0">
              <a:spAutoFit/>
            </a:bodyPr>
            <a:lstStyle/>
            <a:p>
              <a:pPr marL="0" marR="0" lvl="0" indent="0" algn="ctr" defTabSz="914400" rtl="0" eaLnBrk="1" fontAlgn="auto" latinLnBrk="0" hangingPunct="1">
                <a:lnSpc>
                  <a:spcPct val="95000"/>
                </a:lnSpc>
                <a:spcBef>
                  <a:spcPts val="0"/>
                </a:spcBef>
                <a:spcAft>
                  <a:spcPts val="800"/>
                </a:spcAft>
                <a:buClrTx/>
                <a:buSzTx/>
                <a:buFontTx/>
                <a:buNone/>
                <a:tabLst/>
                <a:defRPr/>
              </a:pPr>
              <a:r>
                <a:rPr kumimoji="0" lang="en-GB" sz="1200" b="1" i="0" u="none" strike="noStrike" kern="1200" cap="none" spc="0" normalizeH="0" baseline="0" noProof="1">
                  <a:ln>
                    <a:noFill/>
                  </a:ln>
                  <a:solidFill>
                    <a:schemeClr val="accent1">
                      <a:lumMod val="100000"/>
                    </a:schemeClr>
                  </a:solidFill>
                  <a:effectLst/>
                  <a:uLnTx/>
                  <a:uFillTx/>
                  <a:latin typeface="+mj-lt"/>
                  <a:cs typeface="Calibri" panose="020F0502020204030204" pitchFamily="34" charset="0"/>
                </a:rPr>
                <a:t>BALDE CARGADOR 994 CAT</a:t>
              </a:r>
            </a:p>
          </p:txBody>
        </p:sp>
        <p:pic>
          <p:nvPicPr>
            <p:cNvPr id="3" name="Imagen 2" descr="Imagen que contiene tabla, camioneta, barco, escuela&#10;&#10;Descripción generada automáticamente">
              <a:extLst>
                <a:ext uri="{FF2B5EF4-FFF2-40B4-BE49-F238E27FC236}">
                  <a16:creationId xmlns:a16="http://schemas.microsoft.com/office/drawing/2014/main" id="{356EDCD5-6468-C8AB-0734-2548794D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917" y="2016257"/>
              <a:ext cx="2276588" cy="1630064"/>
            </a:xfrm>
            <a:prstGeom prst="rect">
              <a:avLst/>
            </a:prstGeom>
          </p:spPr>
        </p:pic>
        <p:pic>
          <p:nvPicPr>
            <p:cNvPr id="15" name="Imagen 14" descr="Imagen que contiene motor&#10;&#10;Descripción generada automáticamente">
              <a:extLst>
                <a:ext uri="{FF2B5EF4-FFF2-40B4-BE49-F238E27FC236}">
                  <a16:creationId xmlns:a16="http://schemas.microsoft.com/office/drawing/2014/main" id="{0EAF1873-4E87-35A8-CE8F-4C8A3559A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202996" y="2012927"/>
              <a:ext cx="2277817" cy="1633392"/>
            </a:xfrm>
            <a:prstGeom prst="rect">
              <a:avLst/>
            </a:prstGeom>
          </p:spPr>
        </p:pic>
      </p:grpSp>
      <p:grpSp>
        <p:nvGrpSpPr>
          <p:cNvPr id="45" name="Grupo 44">
            <a:extLst>
              <a:ext uri="{FF2B5EF4-FFF2-40B4-BE49-F238E27FC236}">
                <a16:creationId xmlns:a16="http://schemas.microsoft.com/office/drawing/2014/main" id="{6D453074-744A-0778-E7AF-92DC2223C58E}"/>
              </a:ext>
            </a:extLst>
          </p:cNvPr>
          <p:cNvGrpSpPr/>
          <p:nvPr/>
        </p:nvGrpSpPr>
        <p:grpSpPr>
          <a:xfrm>
            <a:off x="225031" y="2240817"/>
            <a:ext cx="10127424" cy="4526083"/>
            <a:chOff x="609398" y="1455552"/>
            <a:chExt cx="10913796" cy="5092719"/>
          </a:xfrm>
        </p:grpSpPr>
        <p:grpSp>
          <p:nvGrpSpPr>
            <p:cNvPr id="73" name="Groupe 72">
              <a:extLst>
                <a:ext uri="{FF2B5EF4-FFF2-40B4-BE49-F238E27FC236}">
                  <a16:creationId xmlns:a16="http://schemas.microsoft.com/office/drawing/2014/main" id="{40DF9454-B932-4A9B-B009-38A2DAE903D6}"/>
                </a:ext>
              </a:extLst>
            </p:cNvPr>
            <p:cNvGrpSpPr/>
            <p:nvPr/>
          </p:nvGrpSpPr>
          <p:grpSpPr>
            <a:xfrm>
              <a:off x="609398" y="4085164"/>
              <a:ext cx="428379" cy="2462967"/>
              <a:chOff x="942734" y="2952575"/>
              <a:chExt cx="489265" cy="2694443"/>
            </a:xfrm>
          </p:grpSpPr>
          <p:cxnSp>
            <p:nvCxnSpPr>
              <p:cNvPr id="74" name="Connecteur droit 73">
                <a:extLst>
                  <a:ext uri="{FF2B5EF4-FFF2-40B4-BE49-F238E27FC236}">
                    <a16:creationId xmlns:a16="http://schemas.microsoft.com/office/drawing/2014/main" id="{C15564AA-AC78-4982-B1D3-568E8BE544AC}"/>
                  </a:ext>
                </a:extLst>
              </p:cNvPr>
              <p:cNvCxnSpPr>
                <a:cxnSpLocks/>
              </p:cNvCxnSpPr>
              <p:nvPr/>
            </p:nvCxnSpPr>
            <p:spPr>
              <a:xfrm>
                <a:off x="945043" y="2952575"/>
                <a:ext cx="486956"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9B291A26-474A-4629-A23D-C16A3B824717}"/>
                  </a:ext>
                </a:extLst>
              </p:cNvPr>
              <p:cNvCxnSpPr>
                <a:cxnSpLocks/>
              </p:cNvCxnSpPr>
              <p:nvPr/>
            </p:nvCxnSpPr>
            <p:spPr>
              <a:xfrm>
                <a:off x="942734" y="2952575"/>
                <a:ext cx="0" cy="2694443"/>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57FA5D44-D21B-45DD-8B75-995F3402CA50}"/>
                  </a:ext>
                </a:extLst>
              </p:cNvPr>
              <p:cNvCxnSpPr>
                <a:cxnSpLocks/>
              </p:cNvCxnSpPr>
              <p:nvPr/>
            </p:nvCxnSpPr>
            <p:spPr>
              <a:xfrm>
                <a:off x="942734" y="5647018"/>
                <a:ext cx="405549"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77" name="Groupe 76">
              <a:extLst>
                <a:ext uri="{FF2B5EF4-FFF2-40B4-BE49-F238E27FC236}">
                  <a16:creationId xmlns:a16="http://schemas.microsoft.com/office/drawing/2014/main" id="{FA226EF0-B55F-48EE-BD58-5A5072874F72}"/>
                </a:ext>
              </a:extLst>
            </p:cNvPr>
            <p:cNvGrpSpPr/>
            <p:nvPr/>
          </p:nvGrpSpPr>
          <p:grpSpPr>
            <a:xfrm flipH="1">
              <a:off x="3618300" y="4085164"/>
              <a:ext cx="397640" cy="2462967"/>
              <a:chOff x="942732" y="2952575"/>
              <a:chExt cx="457912" cy="2694443"/>
            </a:xfrm>
          </p:grpSpPr>
          <p:cxnSp>
            <p:nvCxnSpPr>
              <p:cNvPr id="78" name="Connecteur droit 77">
                <a:extLst>
                  <a:ext uri="{FF2B5EF4-FFF2-40B4-BE49-F238E27FC236}">
                    <a16:creationId xmlns:a16="http://schemas.microsoft.com/office/drawing/2014/main" id="{315C27B6-BBF5-4966-89E7-BAB5CAC74450}"/>
                  </a:ext>
                </a:extLst>
              </p:cNvPr>
              <p:cNvCxnSpPr>
                <a:cxnSpLocks/>
              </p:cNvCxnSpPr>
              <p:nvPr/>
            </p:nvCxnSpPr>
            <p:spPr>
              <a:xfrm>
                <a:off x="942732" y="2952575"/>
                <a:ext cx="457912"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487FA32C-CB91-427F-A290-5520ACC8398D}"/>
                  </a:ext>
                </a:extLst>
              </p:cNvPr>
              <p:cNvCxnSpPr>
                <a:cxnSpLocks/>
              </p:cNvCxnSpPr>
              <p:nvPr/>
            </p:nvCxnSpPr>
            <p:spPr>
              <a:xfrm>
                <a:off x="942734" y="2952575"/>
                <a:ext cx="0" cy="2694443"/>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1405106E-E865-46C8-B1C0-DCB4F0323684}"/>
                  </a:ext>
                </a:extLst>
              </p:cNvPr>
              <p:cNvCxnSpPr>
                <a:cxnSpLocks/>
              </p:cNvCxnSpPr>
              <p:nvPr/>
            </p:nvCxnSpPr>
            <p:spPr>
              <a:xfrm>
                <a:off x="942734" y="5647018"/>
                <a:ext cx="405549"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e 95">
              <a:extLst>
                <a:ext uri="{FF2B5EF4-FFF2-40B4-BE49-F238E27FC236}">
                  <a16:creationId xmlns:a16="http://schemas.microsoft.com/office/drawing/2014/main" id="{56BCE635-0988-4721-95B0-005EF1D3ABFC}"/>
                </a:ext>
              </a:extLst>
            </p:cNvPr>
            <p:cNvGrpSpPr/>
            <p:nvPr/>
          </p:nvGrpSpPr>
          <p:grpSpPr>
            <a:xfrm>
              <a:off x="4285666" y="4085164"/>
              <a:ext cx="516808" cy="2462967"/>
              <a:chOff x="942734" y="2952575"/>
              <a:chExt cx="489265" cy="2694443"/>
            </a:xfrm>
          </p:grpSpPr>
          <p:cxnSp>
            <p:nvCxnSpPr>
              <p:cNvPr id="97" name="Connecteur droit 96">
                <a:extLst>
                  <a:ext uri="{FF2B5EF4-FFF2-40B4-BE49-F238E27FC236}">
                    <a16:creationId xmlns:a16="http://schemas.microsoft.com/office/drawing/2014/main" id="{5EAA5AF6-A64C-41F1-AA31-6563F4D1FB2D}"/>
                  </a:ext>
                </a:extLst>
              </p:cNvPr>
              <p:cNvCxnSpPr>
                <a:cxnSpLocks/>
              </p:cNvCxnSpPr>
              <p:nvPr/>
            </p:nvCxnSpPr>
            <p:spPr>
              <a:xfrm>
                <a:off x="945043" y="2952575"/>
                <a:ext cx="486956"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2455D8FF-4703-41DE-8DA8-2953A56A3806}"/>
                  </a:ext>
                </a:extLst>
              </p:cNvPr>
              <p:cNvCxnSpPr>
                <a:cxnSpLocks/>
              </p:cNvCxnSpPr>
              <p:nvPr/>
            </p:nvCxnSpPr>
            <p:spPr>
              <a:xfrm>
                <a:off x="942734" y="2952575"/>
                <a:ext cx="0" cy="2694443"/>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9A574516-D407-4D88-BCB5-0E1CD2B55A33}"/>
                  </a:ext>
                </a:extLst>
              </p:cNvPr>
              <p:cNvCxnSpPr>
                <a:cxnSpLocks/>
              </p:cNvCxnSpPr>
              <p:nvPr/>
            </p:nvCxnSpPr>
            <p:spPr>
              <a:xfrm>
                <a:off x="942734" y="5647018"/>
                <a:ext cx="405549"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00" name="Groupe 99">
              <a:extLst>
                <a:ext uri="{FF2B5EF4-FFF2-40B4-BE49-F238E27FC236}">
                  <a16:creationId xmlns:a16="http://schemas.microsoft.com/office/drawing/2014/main" id="{F1C95367-8DBC-42A2-8BA6-C3001C776225}"/>
                </a:ext>
              </a:extLst>
            </p:cNvPr>
            <p:cNvGrpSpPr/>
            <p:nvPr/>
          </p:nvGrpSpPr>
          <p:grpSpPr>
            <a:xfrm flipH="1">
              <a:off x="7360578" y="4085164"/>
              <a:ext cx="483690" cy="2462967"/>
              <a:chOff x="942732" y="2952575"/>
              <a:chExt cx="457912" cy="2694443"/>
            </a:xfrm>
          </p:grpSpPr>
          <p:cxnSp>
            <p:nvCxnSpPr>
              <p:cNvPr id="101" name="Connecteur droit 100">
                <a:extLst>
                  <a:ext uri="{FF2B5EF4-FFF2-40B4-BE49-F238E27FC236}">
                    <a16:creationId xmlns:a16="http://schemas.microsoft.com/office/drawing/2014/main" id="{3FFB0A4C-322B-4659-A775-2D180C361193}"/>
                  </a:ext>
                </a:extLst>
              </p:cNvPr>
              <p:cNvCxnSpPr>
                <a:cxnSpLocks/>
              </p:cNvCxnSpPr>
              <p:nvPr/>
            </p:nvCxnSpPr>
            <p:spPr>
              <a:xfrm>
                <a:off x="942732" y="2952575"/>
                <a:ext cx="457912"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4EA48E31-87F7-4F63-BB92-88BBE51AAD2B}"/>
                  </a:ext>
                </a:extLst>
              </p:cNvPr>
              <p:cNvCxnSpPr>
                <a:cxnSpLocks/>
              </p:cNvCxnSpPr>
              <p:nvPr/>
            </p:nvCxnSpPr>
            <p:spPr>
              <a:xfrm>
                <a:off x="942734" y="2952575"/>
                <a:ext cx="0" cy="2694443"/>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F6692A6C-CE65-40CB-ABBE-6332C28F64B0}"/>
                  </a:ext>
                </a:extLst>
              </p:cNvPr>
              <p:cNvCxnSpPr>
                <a:cxnSpLocks/>
              </p:cNvCxnSpPr>
              <p:nvPr/>
            </p:nvCxnSpPr>
            <p:spPr>
              <a:xfrm>
                <a:off x="942734" y="5647018"/>
                <a:ext cx="405549"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04" name="ZoneTexte 103">
              <a:extLst>
                <a:ext uri="{FF2B5EF4-FFF2-40B4-BE49-F238E27FC236}">
                  <a16:creationId xmlns:a16="http://schemas.microsoft.com/office/drawing/2014/main" id="{1A8A634A-26A9-4B5E-982D-1C6152AB5DBB}"/>
                </a:ext>
              </a:extLst>
            </p:cNvPr>
            <p:cNvSpPr txBox="1"/>
            <p:nvPr/>
          </p:nvSpPr>
          <p:spPr>
            <a:xfrm>
              <a:off x="4895447" y="4123248"/>
              <a:ext cx="2403668" cy="197396"/>
            </a:xfrm>
            <a:prstGeom prst="rect">
              <a:avLst/>
            </a:prstGeom>
            <a:noFill/>
          </p:spPr>
          <p:txBody>
            <a:bodyPr vert="horz" wrap="square" lIns="0" tIns="0" rIns="0" bIns="0" rtlCol="0" anchor="b" anchorCtr="0">
              <a:spAutoFit/>
            </a:bodyPr>
            <a:lstStyle/>
            <a:p>
              <a:pPr marL="0" marR="0" lvl="0" indent="0" algn="ctr" defTabSz="914400" rtl="0" eaLnBrk="1" fontAlgn="auto" latinLnBrk="0" hangingPunct="1">
                <a:lnSpc>
                  <a:spcPct val="95000"/>
                </a:lnSpc>
                <a:spcBef>
                  <a:spcPts val="0"/>
                </a:spcBef>
                <a:spcAft>
                  <a:spcPts val="800"/>
                </a:spcAft>
                <a:buClrTx/>
                <a:buSzTx/>
                <a:buFontTx/>
                <a:buNone/>
                <a:tabLst/>
                <a:defRPr/>
              </a:pPr>
              <a:r>
                <a:rPr kumimoji="0" lang="en-GB" sz="1200" b="1" i="0" u="none" strike="noStrike" kern="1200" cap="none" spc="0" normalizeH="0" baseline="0" noProof="1">
                  <a:ln>
                    <a:noFill/>
                  </a:ln>
                  <a:solidFill>
                    <a:schemeClr val="accent1">
                      <a:lumMod val="100000"/>
                    </a:schemeClr>
                  </a:solidFill>
                  <a:effectLst/>
                  <a:uLnTx/>
                  <a:uFillTx/>
                  <a:latin typeface="+mj-lt"/>
                  <a:cs typeface="Calibri" panose="020F0502020204030204" pitchFamily="34" charset="0"/>
                </a:rPr>
                <a:t>CAJA SATELITES </a:t>
              </a:r>
              <a:r>
                <a:rPr lang="en-GB" sz="1200" b="1" noProof="1">
                  <a:solidFill>
                    <a:schemeClr val="accent1">
                      <a:lumMod val="100000"/>
                    </a:schemeClr>
                  </a:solidFill>
                  <a:latin typeface="+mj-lt"/>
                  <a:cs typeface="Calibri" panose="020F0502020204030204" pitchFamily="34" charset="0"/>
                </a:rPr>
                <a:t>REDUCTOR </a:t>
              </a:r>
              <a:endParaRPr kumimoji="0" lang="en-GB" sz="1200" b="1" i="0" u="none" strike="noStrike" kern="1200" cap="none" spc="0" normalizeH="0" baseline="0" noProof="1">
                <a:ln>
                  <a:noFill/>
                </a:ln>
                <a:solidFill>
                  <a:schemeClr val="accent1">
                    <a:lumMod val="100000"/>
                  </a:schemeClr>
                </a:solidFill>
                <a:effectLst/>
                <a:uLnTx/>
                <a:uFillTx/>
                <a:latin typeface="+mj-lt"/>
                <a:cs typeface="Calibri" panose="020F0502020204030204" pitchFamily="34" charset="0"/>
              </a:endParaRPr>
            </a:p>
          </p:txBody>
        </p:sp>
        <p:grpSp>
          <p:nvGrpSpPr>
            <p:cNvPr id="105" name="Groupe 104">
              <a:extLst>
                <a:ext uri="{FF2B5EF4-FFF2-40B4-BE49-F238E27FC236}">
                  <a16:creationId xmlns:a16="http://schemas.microsoft.com/office/drawing/2014/main" id="{0E5D7FE0-0A2A-4B06-9820-10CD389FDDF3}"/>
                </a:ext>
              </a:extLst>
            </p:cNvPr>
            <p:cNvGrpSpPr/>
            <p:nvPr/>
          </p:nvGrpSpPr>
          <p:grpSpPr>
            <a:xfrm>
              <a:off x="8116653" y="4085164"/>
              <a:ext cx="516808" cy="2463107"/>
              <a:chOff x="942734" y="2952575"/>
              <a:chExt cx="489265" cy="2694443"/>
            </a:xfrm>
          </p:grpSpPr>
          <p:cxnSp>
            <p:nvCxnSpPr>
              <p:cNvPr id="106" name="Connecteur droit 105">
                <a:extLst>
                  <a:ext uri="{FF2B5EF4-FFF2-40B4-BE49-F238E27FC236}">
                    <a16:creationId xmlns:a16="http://schemas.microsoft.com/office/drawing/2014/main" id="{46D59E00-C8D7-4752-B6B1-5B3251E52FC0}"/>
                  </a:ext>
                </a:extLst>
              </p:cNvPr>
              <p:cNvCxnSpPr>
                <a:cxnSpLocks/>
              </p:cNvCxnSpPr>
              <p:nvPr/>
            </p:nvCxnSpPr>
            <p:spPr>
              <a:xfrm>
                <a:off x="945043" y="2952575"/>
                <a:ext cx="486956"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Connecteur droit 106">
                <a:extLst>
                  <a:ext uri="{FF2B5EF4-FFF2-40B4-BE49-F238E27FC236}">
                    <a16:creationId xmlns:a16="http://schemas.microsoft.com/office/drawing/2014/main" id="{D2E0147A-5F4D-4506-ABE9-6644E1401980}"/>
                  </a:ext>
                </a:extLst>
              </p:cNvPr>
              <p:cNvCxnSpPr>
                <a:cxnSpLocks/>
              </p:cNvCxnSpPr>
              <p:nvPr/>
            </p:nvCxnSpPr>
            <p:spPr>
              <a:xfrm>
                <a:off x="942734" y="2952575"/>
                <a:ext cx="0" cy="2694443"/>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CF572FDD-BFBB-43AF-B680-9795D5156654}"/>
                  </a:ext>
                </a:extLst>
              </p:cNvPr>
              <p:cNvCxnSpPr>
                <a:cxnSpLocks/>
              </p:cNvCxnSpPr>
              <p:nvPr/>
            </p:nvCxnSpPr>
            <p:spPr>
              <a:xfrm>
                <a:off x="942734" y="5647018"/>
                <a:ext cx="405549"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09" name="Groupe 108">
              <a:extLst>
                <a:ext uri="{FF2B5EF4-FFF2-40B4-BE49-F238E27FC236}">
                  <a16:creationId xmlns:a16="http://schemas.microsoft.com/office/drawing/2014/main" id="{E013C87C-DA9B-48CA-9C59-BAE6C652BD85}"/>
                </a:ext>
              </a:extLst>
            </p:cNvPr>
            <p:cNvGrpSpPr/>
            <p:nvPr/>
          </p:nvGrpSpPr>
          <p:grpSpPr>
            <a:xfrm flipH="1">
              <a:off x="11039504" y="4085164"/>
              <a:ext cx="483690" cy="2463107"/>
              <a:chOff x="942732" y="2952575"/>
              <a:chExt cx="457912" cy="2694443"/>
            </a:xfrm>
          </p:grpSpPr>
          <p:cxnSp>
            <p:nvCxnSpPr>
              <p:cNvPr id="110" name="Connecteur droit 109">
                <a:extLst>
                  <a:ext uri="{FF2B5EF4-FFF2-40B4-BE49-F238E27FC236}">
                    <a16:creationId xmlns:a16="http://schemas.microsoft.com/office/drawing/2014/main" id="{B11E1E48-4BE7-4AF5-B6A8-F8EEDC571562}"/>
                  </a:ext>
                </a:extLst>
              </p:cNvPr>
              <p:cNvCxnSpPr>
                <a:cxnSpLocks/>
              </p:cNvCxnSpPr>
              <p:nvPr/>
            </p:nvCxnSpPr>
            <p:spPr>
              <a:xfrm>
                <a:off x="942732" y="2952575"/>
                <a:ext cx="457912"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32B3BA5C-454D-41F7-BD37-9FC98AD97364}"/>
                  </a:ext>
                </a:extLst>
              </p:cNvPr>
              <p:cNvCxnSpPr>
                <a:cxnSpLocks/>
              </p:cNvCxnSpPr>
              <p:nvPr/>
            </p:nvCxnSpPr>
            <p:spPr>
              <a:xfrm>
                <a:off x="942734" y="2952575"/>
                <a:ext cx="0" cy="2694443"/>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A2A7ED2C-E446-42DC-8C3D-0E84EECFB8EC}"/>
                  </a:ext>
                </a:extLst>
              </p:cNvPr>
              <p:cNvCxnSpPr>
                <a:cxnSpLocks/>
              </p:cNvCxnSpPr>
              <p:nvPr/>
            </p:nvCxnSpPr>
            <p:spPr>
              <a:xfrm>
                <a:off x="942734" y="5647018"/>
                <a:ext cx="405549"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13" name="ZoneTexte 112">
              <a:extLst>
                <a:ext uri="{FF2B5EF4-FFF2-40B4-BE49-F238E27FC236}">
                  <a16:creationId xmlns:a16="http://schemas.microsoft.com/office/drawing/2014/main" id="{0E4B98DD-568F-424D-A813-750F22CF03CC}"/>
                </a:ext>
              </a:extLst>
            </p:cNvPr>
            <p:cNvSpPr txBox="1"/>
            <p:nvPr/>
          </p:nvSpPr>
          <p:spPr>
            <a:xfrm>
              <a:off x="8678487" y="4108442"/>
              <a:ext cx="2403668" cy="197396"/>
            </a:xfrm>
            <a:prstGeom prst="rect">
              <a:avLst/>
            </a:prstGeom>
            <a:noFill/>
          </p:spPr>
          <p:txBody>
            <a:bodyPr vert="horz" wrap="square" lIns="0" tIns="0" rIns="0" bIns="0" rtlCol="0" anchor="b" anchorCtr="0">
              <a:spAutoFit/>
            </a:bodyPr>
            <a:lstStyle>
              <a:defPPr>
                <a:defRPr lang="fr-FR"/>
              </a:defPPr>
              <a:lvl1pPr marR="0" lvl="0" indent="0" algn="ctr" fontAlgn="auto">
                <a:lnSpc>
                  <a:spcPct val="95000"/>
                </a:lnSpc>
                <a:spcBef>
                  <a:spcPts val="0"/>
                </a:spcBef>
                <a:spcAft>
                  <a:spcPts val="800"/>
                </a:spcAft>
                <a:buClrTx/>
                <a:buSzTx/>
                <a:buFontTx/>
                <a:buNone/>
                <a:tabLst/>
                <a:defRPr sz="1400" b="1">
                  <a:solidFill>
                    <a:srgbClr val="003C68"/>
                  </a:solidFill>
                  <a:latin typeface="Calibri" panose="020F0502020204030204"/>
                  <a:cs typeface="Calibri" panose="020F0502020204030204" pitchFamily="34" charset="0"/>
                </a:defRPr>
              </a:lvl1pPr>
            </a:lstStyle>
            <a:p>
              <a:r>
                <a:rPr lang="en-GB" sz="1200" noProof="1">
                  <a:solidFill>
                    <a:schemeClr val="accent1">
                      <a:lumMod val="100000"/>
                    </a:schemeClr>
                  </a:solidFill>
                  <a:latin typeface="+mj-lt"/>
                </a:rPr>
                <a:t>PIPING RELAVES </a:t>
              </a:r>
            </a:p>
          </p:txBody>
        </p:sp>
        <p:pic>
          <p:nvPicPr>
            <p:cNvPr id="42" name="object 5">
              <a:extLst>
                <a:ext uri="{FF2B5EF4-FFF2-40B4-BE49-F238E27FC236}">
                  <a16:creationId xmlns:a16="http://schemas.microsoft.com/office/drawing/2014/main" id="{9B11C53D-DDBA-5563-BDC4-BEB670590C9E}"/>
                </a:ext>
              </a:extLst>
            </p:cNvPr>
            <p:cNvPicPr/>
            <p:nvPr/>
          </p:nvPicPr>
          <p:blipFill rotWithShape="1">
            <a:blip r:embed="rId5" cstate="print"/>
            <a:srcRect l="7882" t="-556" r="10390" b="21395"/>
            <a:stretch/>
          </p:blipFill>
          <p:spPr>
            <a:xfrm>
              <a:off x="1111249" y="4478213"/>
              <a:ext cx="2405450" cy="1715176"/>
            </a:xfrm>
            <a:prstGeom prst="rect">
              <a:avLst/>
            </a:prstGeom>
          </p:spPr>
        </p:pic>
        <p:pic>
          <p:nvPicPr>
            <p:cNvPr id="43" name="Imagen 42" descr="Dibujo de un edificio&#10;&#10;Descripción generada automáticamente con confianza baja">
              <a:extLst>
                <a:ext uri="{FF2B5EF4-FFF2-40B4-BE49-F238E27FC236}">
                  <a16:creationId xmlns:a16="http://schemas.microsoft.com/office/drawing/2014/main" id="{1BE362BB-A69C-1FCE-875B-55EFB4FBF9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9514" y="1455552"/>
              <a:ext cx="2386745" cy="2001032"/>
            </a:xfrm>
            <a:prstGeom prst="rect">
              <a:avLst/>
            </a:prstGeom>
          </p:spPr>
        </p:pic>
        <p:pic>
          <p:nvPicPr>
            <p:cNvPr id="44" name="Imagen 43" descr="Imagen que contiene edificio, estacionado, coche, camioneta&#10;&#10;Descripción generada automáticamente">
              <a:extLst>
                <a:ext uri="{FF2B5EF4-FFF2-40B4-BE49-F238E27FC236}">
                  <a16:creationId xmlns:a16="http://schemas.microsoft.com/office/drawing/2014/main" id="{153F8762-7D4D-08DF-CA9E-CDD892802A80}"/>
                </a:ext>
              </a:extLst>
            </p:cNvPr>
            <p:cNvPicPr>
              <a:picLocks noChangeAspect="1"/>
            </p:cNvPicPr>
            <p:nvPr/>
          </p:nvPicPr>
          <p:blipFill rotWithShape="1">
            <a:blip r:embed="rId7">
              <a:extLst>
                <a:ext uri="{28A0092B-C50C-407E-A947-70E740481C1C}">
                  <a14:useLocalDpi xmlns:a14="http://schemas.microsoft.com/office/drawing/2010/main" val="0"/>
                </a:ext>
              </a:extLst>
            </a:blip>
            <a:srcRect l="15089" t="20317" r="3856" b="25079"/>
            <a:stretch/>
          </p:blipFill>
          <p:spPr>
            <a:xfrm>
              <a:off x="8713281" y="4399559"/>
              <a:ext cx="2454832" cy="1793831"/>
            </a:xfrm>
            <a:prstGeom prst="rect">
              <a:avLst/>
            </a:prstGeom>
          </p:spPr>
        </p:pic>
      </p:grpSp>
      <p:sp>
        <p:nvSpPr>
          <p:cNvPr id="50" name="Marcador de texto 6">
            <a:extLst>
              <a:ext uri="{FF2B5EF4-FFF2-40B4-BE49-F238E27FC236}">
                <a16:creationId xmlns:a16="http://schemas.microsoft.com/office/drawing/2014/main" id="{B09243AD-35B6-9437-2BDB-B7FB45F7551F}"/>
              </a:ext>
            </a:extLst>
          </p:cNvPr>
          <p:cNvSpPr txBox="1">
            <a:spLocks/>
          </p:cNvSpPr>
          <p:nvPr/>
        </p:nvSpPr>
        <p:spPr>
          <a:xfrm>
            <a:off x="290060" y="2412382"/>
            <a:ext cx="1087778" cy="1396678"/>
          </a:xfrm>
          <a:prstGeom prst="rect">
            <a:avLst/>
          </a:prstGeom>
        </p:spPr>
        <p:txBody>
          <a:bodyPr vert="horz" lIns="72000" tIns="0" rIns="0" bIns="0" rtlCol="0"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cap="all" baseline="0">
                <a:solidFill>
                  <a:schemeClr val="accent1"/>
                </a:solidFill>
                <a:latin typeface="+mn-lt"/>
                <a:ea typeface="+mn-ea"/>
                <a:cs typeface="Quire Sans" panose="020B0502040400020003" pitchFamily="34" charset="0"/>
              </a:defRPr>
            </a:lvl1pPr>
            <a:lvl2pPr marL="0" indent="0" algn="l" defTabSz="914400" rtl="0" eaLnBrk="1" latinLnBrk="0" hangingPunct="1">
              <a:lnSpc>
                <a:spcPct val="100000"/>
              </a:lnSpc>
              <a:spcBef>
                <a:spcPts val="0"/>
              </a:spcBef>
              <a:spcAft>
                <a:spcPts val="600"/>
              </a:spcAft>
              <a:buClr>
                <a:schemeClr val="accent4"/>
              </a:buClr>
              <a:buFont typeface="Arial" panose="020B0604020202020204" pitchFamily="34" charset="0"/>
              <a:buNone/>
              <a:defRPr sz="1600" b="0" kern="1200">
                <a:solidFill>
                  <a:schemeClr val="bg1"/>
                </a:solidFill>
                <a:latin typeface="+mn-lt"/>
                <a:ea typeface="+mn-ea"/>
                <a:cs typeface="+mn-cs"/>
              </a:defRPr>
            </a:lvl2pPr>
            <a:lvl3pPr marL="0" indent="0"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600" b="0" i="0" kern="1200">
                <a:solidFill>
                  <a:schemeClr val="bg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bg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baseline="0">
                <a:solidFill>
                  <a:schemeClr val="bg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b="0" kern="1200">
                <a:solidFill>
                  <a:schemeClr val="bg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defRPr sz="1600" b="0" kern="1200">
                <a:solidFill>
                  <a:schemeClr val="bg1"/>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defRPr sz="1600" b="0" kern="1200">
                <a:solidFill>
                  <a:schemeClr val="bg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tabLst>
                <a:tab pos="176213" algn="l"/>
              </a:tabLst>
              <a:defRPr sz="1600" b="0" kern="1200">
                <a:solidFill>
                  <a:schemeClr val="bg1"/>
                </a:solidFill>
                <a:latin typeface="+mn-lt"/>
                <a:ea typeface="+mn-ea"/>
                <a:cs typeface="+mn-cs"/>
              </a:defRPr>
            </a:lvl9pPr>
          </a:lstStyle>
          <a:p>
            <a:pPr algn="ctr"/>
            <a:r>
              <a:rPr lang="es-CL" b="1" dirty="0"/>
              <a:t>ÁREA MINA</a:t>
            </a:r>
          </a:p>
        </p:txBody>
      </p:sp>
      <p:sp>
        <p:nvSpPr>
          <p:cNvPr id="52" name="Rectángulo: esquinas redondeadas 51">
            <a:extLst>
              <a:ext uri="{FF2B5EF4-FFF2-40B4-BE49-F238E27FC236}">
                <a16:creationId xmlns:a16="http://schemas.microsoft.com/office/drawing/2014/main" id="{09B19DB0-B998-691D-41B5-9B9B47C2485C}"/>
              </a:ext>
            </a:extLst>
          </p:cNvPr>
          <p:cNvSpPr/>
          <p:nvPr/>
        </p:nvSpPr>
        <p:spPr>
          <a:xfrm>
            <a:off x="227022" y="2449644"/>
            <a:ext cx="1176138" cy="12803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rtlCol="0" anchor="t">
            <a:noAutofit/>
          </a:bodyPr>
          <a:lstStyle/>
          <a:p>
            <a:pPr algn="l">
              <a:buClr>
                <a:schemeClr val="accent4"/>
              </a:buClr>
            </a:pPr>
            <a:endParaRPr lang="es-CL" sz="1200" dirty="0">
              <a:solidFill>
                <a:schemeClr val="bg1">
                  <a:lumMod val="100000"/>
                </a:schemeClr>
              </a:solidFill>
              <a:latin typeface="Segoe UI Semilight" panose="020B0402040204020203" pitchFamily="34" charset="0"/>
            </a:endParaRPr>
          </a:p>
          <a:p>
            <a:pPr algn="l">
              <a:buClr>
                <a:schemeClr val="accent4"/>
              </a:buClr>
            </a:pPr>
            <a:endParaRPr lang="es-CL" sz="1200" dirty="0">
              <a:solidFill>
                <a:schemeClr val="bg1">
                  <a:lumMod val="100000"/>
                </a:schemeClr>
              </a:solidFill>
              <a:latin typeface="Segoe UI Semilight" panose="020B0402040204020203" pitchFamily="34" charset="0"/>
            </a:endParaRPr>
          </a:p>
          <a:p>
            <a:pPr algn="l">
              <a:buClr>
                <a:schemeClr val="accent4"/>
              </a:buClr>
            </a:pPr>
            <a:endParaRPr lang="es-CL" sz="1200" dirty="0">
              <a:solidFill>
                <a:schemeClr val="bg1">
                  <a:lumMod val="100000"/>
                </a:schemeClr>
              </a:solidFill>
              <a:latin typeface="Segoe UI Semilight" panose="020B0402040204020203" pitchFamily="34" charset="0"/>
            </a:endParaRPr>
          </a:p>
          <a:p>
            <a:pPr algn="l">
              <a:buClr>
                <a:schemeClr val="accent4"/>
              </a:buClr>
            </a:pPr>
            <a:r>
              <a:rPr lang="es-CL" sz="1200" dirty="0">
                <a:solidFill>
                  <a:schemeClr val="bg1">
                    <a:lumMod val="100000"/>
                  </a:schemeClr>
                </a:solidFill>
                <a:latin typeface="Segoe UI Semilight" panose="020B0402040204020203" pitchFamily="34" charset="0"/>
              </a:rPr>
              <a:t>                 </a:t>
            </a:r>
          </a:p>
        </p:txBody>
      </p:sp>
      <p:sp>
        <p:nvSpPr>
          <p:cNvPr id="53" name="Rectángulo: esquinas redondeadas 52">
            <a:extLst>
              <a:ext uri="{FF2B5EF4-FFF2-40B4-BE49-F238E27FC236}">
                <a16:creationId xmlns:a16="http://schemas.microsoft.com/office/drawing/2014/main" id="{3B5F33F3-FF2A-0148-D0B3-7C3DBEE7B834}"/>
              </a:ext>
            </a:extLst>
          </p:cNvPr>
          <p:cNvSpPr/>
          <p:nvPr/>
        </p:nvSpPr>
        <p:spPr>
          <a:xfrm>
            <a:off x="10420968" y="4853188"/>
            <a:ext cx="1605565" cy="139667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rtlCol="0" anchor="t">
            <a:noAutofit/>
          </a:bodyPr>
          <a:lstStyle/>
          <a:p>
            <a:pPr algn="l">
              <a:buClr>
                <a:schemeClr val="accent4"/>
              </a:buClr>
            </a:pPr>
            <a:endParaRPr lang="es-CL" sz="1200" dirty="0" err="1">
              <a:solidFill>
                <a:schemeClr val="bg1">
                  <a:lumMod val="100000"/>
                </a:schemeClr>
              </a:solidFill>
              <a:latin typeface="Segoe UI Semilight" panose="020B0402040204020203" pitchFamily="34" charset="0"/>
            </a:endParaRPr>
          </a:p>
        </p:txBody>
      </p:sp>
      <p:sp>
        <p:nvSpPr>
          <p:cNvPr id="54" name="Marcador de texto 6">
            <a:extLst>
              <a:ext uri="{FF2B5EF4-FFF2-40B4-BE49-F238E27FC236}">
                <a16:creationId xmlns:a16="http://schemas.microsoft.com/office/drawing/2014/main" id="{9F1FE64E-638D-7918-7006-AE6C8EC73860}"/>
              </a:ext>
            </a:extLst>
          </p:cNvPr>
          <p:cNvSpPr txBox="1">
            <a:spLocks/>
          </p:cNvSpPr>
          <p:nvPr/>
        </p:nvSpPr>
        <p:spPr>
          <a:xfrm>
            <a:off x="10370950" y="4880738"/>
            <a:ext cx="1613916" cy="1396678"/>
          </a:xfrm>
          <a:prstGeom prst="rect">
            <a:avLst/>
          </a:prstGeom>
        </p:spPr>
        <p:txBody>
          <a:bodyPr vert="horz" lIns="72000" tIns="0" rIns="0" bIns="0" rtlCol="0"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cap="all" baseline="0">
                <a:solidFill>
                  <a:schemeClr val="accent1"/>
                </a:solidFill>
                <a:latin typeface="+mn-lt"/>
                <a:ea typeface="+mn-ea"/>
                <a:cs typeface="Quire Sans" panose="020B0502040400020003" pitchFamily="34" charset="0"/>
              </a:defRPr>
            </a:lvl1pPr>
            <a:lvl2pPr marL="0" indent="0" algn="l" defTabSz="914400" rtl="0" eaLnBrk="1" latinLnBrk="0" hangingPunct="1">
              <a:lnSpc>
                <a:spcPct val="100000"/>
              </a:lnSpc>
              <a:spcBef>
                <a:spcPts val="0"/>
              </a:spcBef>
              <a:spcAft>
                <a:spcPts val="600"/>
              </a:spcAft>
              <a:buClr>
                <a:schemeClr val="accent4"/>
              </a:buClr>
              <a:buFont typeface="Arial" panose="020B0604020202020204" pitchFamily="34" charset="0"/>
              <a:buNone/>
              <a:defRPr sz="1600" b="0" kern="1200">
                <a:solidFill>
                  <a:schemeClr val="bg1"/>
                </a:solidFill>
                <a:latin typeface="+mn-lt"/>
                <a:ea typeface="+mn-ea"/>
                <a:cs typeface="+mn-cs"/>
              </a:defRPr>
            </a:lvl2pPr>
            <a:lvl3pPr marL="0" indent="0"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600" b="0" i="0" kern="1200">
                <a:solidFill>
                  <a:schemeClr val="bg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bg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baseline="0">
                <a:solidFill>
                  <a:schemeClr val="bg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b="0" kern="1200">
                <a:solidFill>
                  <a:schemeClr val="bg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defRPr sz="1600" b="0" kern="1200">
                <a:solidFill>
                  <a:schemeClr val="bg1"/>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defRPr sz="1600" b="0" kern="1200">
                <a:solidFill>
                  <a:schemeClr val="bg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tabLst>
                <a:tab pos="176213" algn="l"/>
              </a:tabLst>
              <a:defRPr sz="1600" b="0" kern="1200">
                <a:solidFill>
                  <a:schemeClr val="bg1"/>
                </a:solidFill>
                <a:latin typeface="+mn-lt"/>
                <a:ea typeface="+mn-ea"/>
                <a:cs typeface="+mn-cs"/>
              </a:defRPr>
            </a:lvl9pPr>
          </a:lstStyle>
          <a:p>
            <a:pPr algn="ctr"/>
            <a:r>
              <a:rPr lang="es-CL" b="1" dirty="0"/>
              <a:t>ÁREA PLANTA </a:t>
            </a:r>
            <a:r>
              <a:rPr lang="es-CL" b="1" dirty="0" err="1"/>
              <a:t>FaRICACIÓN</a:t>
            </a:r>
            <a:r>
              <a:rPr lang="es-CL" b="1" dirty="0"/>
              <a:t> EN ACERO</a:t>
            </a:r>
          </a:p>
        </p:txBody>
      </p:sp>
      <p:pic>
        <p:nvPicPr>
          <p:cNvPr id="4" name="object 3">
            <a:extLst>
              <a:ext uri="{FF2B5EF4-FFF2-40B4-BE49-F238E27FC236}">
                <a16:creationId xmlns:a16="http://schemas.microsoft.com/office/drawing/2014/main" id="{6AE07326-1FE5-F697-D46E-C0F77533FFC9}"/>
              </a:ext>
            </a:extLst>
          </p:cNvPr>
          <p:cNvPicPr/>
          <p:nvPr/>
        </p:nvPicPr>
        <p:blipFill rotWithShape="1">
          <a:blip r:embed="rId8" cstate="print"/>
          <a:srcRect t="5314" r="-2" b="1753"/>
          <a:stretch/>
        </p:blipFill>
        <p:spPr>
          <a:xfrm>
            <a:off x="4021453" y="4910143"/>
            <a:ext cx="2226269" cy="1524338"/>
          </a:xfrm>
          <a:prstGeom prst="rect">
            <a:avLst/>
          </a:prstGeom>
        </p:spPr>
      </p:pic>
    </p:spTree>
    <p:extLst>
      <p:ext uri="{BB962C8B-B14F-4D97-AF65-F5344CB8AC3E}">
        <p14:creationId xmlns:p14="http://schemas.microsoft.com/office/powerpoint/2010/main" val="3878015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00981C-A126-99E6-E4C8-F181A9DE228C}"/>
              </a:ext>
            </a:extLst>
          </p:cNvPr>
          <p:cNvSpPr>
            <a:spLocks noGrp="1"/>
          </p:cNvSpPr>
          <p:nvPr>
            <p:ph type="title" idx="10"/>
          </p:nvPr>
        </p:nvSpPr>
        <p:spPr/>
        <p:txBody>
          <a:bodyPr/>
          <a:lstStyle/>
          <a:p>
            <a:r>
              <a:rPr lang="en-GB" dirty="0"/>
              <a:t>AGENDA</a:t>
            </a:r>
          </a:p>
        </p:txBody>
      </p:sp>
      <p:sp>
        <p:nvSpPr>
          <p:cNvPr id="6" name="Text Placeholder 4">
            <a:extLst>
              <a:ext uri="{FF2B5EF4-FFF2-40B4-BE49-F238E27FC236}">
                <a16:creationId xmlns:a16="http://schemas.microsoft.com/office/drawing/2014/main" id="{17D53F17-F32D-259F-CD95-5483458C5145}"/>
              </a:ext>
            </a:extLst>
          </p:cNvPr>
          <p:cNvSpPr txBox="1">
            <a:spLocks/>
          </p:cNvSpPr>
          <p:nvPr/>
        </p:nvSpPr>
        <p:spPr>
          <a:xfrm>
            <a:off x="1267325" y="2165707"/>
            <a:ext cx="666125" cy="647700"/>
          </a:xfrm>
          <a:prstGeom prst="rect">
            <a:avLst/>
          </a:prstGeom>
          <a:effectLst/>
        </p:spPr>
        <p:txBody>
          <a:bodyPr vert="horz" wrap="square" lIns="0" tIns="0" rIns="0" bIns="0" anchor="ctr">
            <a:normAutofit/>
          </a:bodyPr>
          <a:lstStyle>
            <a:lvl1pPr marL="176400" indent="-17640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accent1"/>
                </a:solidFill>
                <a:latin typeface="Segoe UI" panose="020B0502040204020203" pitchFamily="34" charset="0"/>
                <a:ea typeface="+mn-ea"/>
                <a:cs typeface="Segoe UI" panose="020B0502040204020203" pitchFamily="34" charset="0"/>
              </a:defRPr>
            </a:lvl1pPr>
            <a:lvl2pPr marL="273600" indent="-273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kern="1200">
                <a:solidFill>
                  <a:schemeClr val="accen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5pPr>
            <a:lvl6pPr marL="177800" indent="-1778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tab pos="177800" algn="l"/>
              </a:tabLst>
              <a:defRPr sz="1200" kern="1200">
                <a:solidFill>
                  <a:schemeClr val="tx1"/>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tab pos="268288" algn="l"/>
              </a:tabLst>
              <a:defRPr sz="105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4400" b="1" kern="1200">
                <a:solidFill>
                  <a:schemeClr val="accent1"/>
                </a:solidFill>
                <a:latin typeface="+mj-lt"/>
                <a:ea typeface="+mn-ea"/>
                <a:cs typeface="+mn-cs"/>
              </a:defRPr>
            </a:lvl9pPr>
          </a:lstStyle>
          <a:p>
            <a:pPr marL="0" indent="0" algn="ctr">
              <a:buFont typeface="Arial" panose="020B0604020202020204" pitchFamily="34" charset="0"/>
              <a:buChar char="​"/>
            </a:pPr>
            <a:r>
              <a:rPr lang="en-GB" sz="3200" dirty="0">
                <a:gradFill>
                  <a:gsLst>
                    <a:gs pos="0">
                      <a:schemeClr val="bg2"/>
                    </a:gs>
                    <a:gs pos="100000">
                      <a:schemeClr val="tx2"/>
                    </a:gs>
                  </a:gsLst>
                  <a:lin ang="10800000" scaled="0"/>
                </a:gradFill>
                <a:latin typeface="+mj-lt"/>
              </a:rPr>
              <a:t>01</a:t>
            </a:r>
          </a:p>
        </p:txBody>
      </p:sp>
      <p:sp>
        <p:nvSpPr>
          <p:cNvPr id="7" name="Text Placeholder 5">
            <a:extLst>
              <a:ext uri="{FF2B5EF4-FFF2-40B4-BE49-F238E27FC236}">
                <a16:creationId xmlns:a16="http://schemas.microsoft.com/office/drawing/2014/main" id="{96AFE6EB-4AC3-ED7C-71DF-E769F7F51353}"/>
              </a:ext>
            </a:extLst>
          </p:cNvPr>
          <p:cNvSpPr txBox="1">
            <a:spLocks/>
          </p:cNvSpPr>
          <p:nvPr/>
        </p:nvSpPr>
        <p:spPr>
          <a:xfrm>
            <a:off x="2433940" y="2165707"/>
            <a:ext cx="4137025" cy="647700"/>
          </a:xfrm>
          <a:prstGeom prst="rect">
            <a:avLst/>
          </a:prstGeom>
          <a:effectLst/>
        </p:spPr>
        <p:txBody>
          <a:bodyPr vert="horz" wrap="square" lIns="0" tIns="0" rIns="0" bIns="0" anchor="ctr">
            <a:noAutofit/>
          </a:bodyPr>
          <a:lstStyle>
            <a:lvl1pPr marL="176400" indent="-17640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accent1"/>
                </a:solidFill>
                <a:latin typeface="Segoe UI" panose="020B0502040204020203" pitchFamily="34" charset="0"/>
                <a:ea typeface="+mn-ea"/>
                <a:cs typeface="Segoe UI" panose="020B0502040204020203" pitchFamily="34" charset="0"/>
              </a:defRPr>
            </a:lvl1pPr>
            <a:lvl2pPr marL="273600" indent="-273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kern="1200">
                <a:solidFill>
                  <a:schemeClr val="accen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5pPr>
            <a:lvl6pPr marL="177800" indent="-1778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tab pos="177800" algn="l"/>
              </a:tabLst>
              <a:defRPr sz="1200" kern="1200">
                <a:solidFill>
                  <a:schemeClr val="tx1"/>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tab pos="268288" algn="l"/>
              </a:tabLst>
              <a:defRPr sz="105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4400" b="1" kern="1200">
                <a:solidFill>
                  <a:schemeClr val="accent1"/>
                </a:solidFill>
                <a:latin typeface="+mj-lt"/>
                <a:ea typeface="+mn-ea"/>
                <a:cs typeface="+mn-cs"/>
              </a:defRPr>
            </a:lvl9pPr>
          </a:lstStyle>
          <a:p>
            <a:pPr marL="0" indent="0">
              <a:buNone/>
            </a:pPr>
            <a:r>
              <a:rPr lang="en-GB" b="0" dirty="0">
                <a:solidFill>
                  <a:schemeClr val="accent1">
                    <a:lumMod val="100000"/>
                  </a:schemeClr>
                </a:solidFill>
                <a:latin typeface="Bahnschrift" panose="020B0502040204020203" pitchFamily="34" charset="0"/>
              </a:rPr>
              <a:t>Visión Global</a:t>
            </a:r>
          </a:p>
        </p:txBody>
      </p:sp>
      <p:sp>
        <p:nvSpPr>
          <p:cNvPr id="8" name="Text Placeholder 7">
            <a:extLst>
              <a:ext uri="{FF2B5EF4-FFF2-40B4-BE49-F238E27FC236}">
                <a16:creationId xmlns:a16="http://schemas.microsoft.com/office/drawing/2014/main" id="{798C07EA-32E5-912B-E795-9B4382C70970}"/>
              </a:ext>
            </a:extLst>
          </p:cNvPr>
          <p:cNvSpPr txBox="1">
            <a:spLocks/>
          </p:cNvSpPr>
          <p:nvPr/>
        </p:nvSpPr>
        <p:spPr>
          <a:xfrm>
            <a:off x="1267324" y="2761669"/>
            <a:ext cx="666125" cy="662624"/>
          </a:xfrm>
          <a:prstGeom prst="rect">
            <a:avLst/>
          </a:prstGeom>
          <a:effectLst/>
        </p:spPr>
        <p:txBody>
          <a:bodyPr vert="horz" wrap="square" lIns="0" tIns="0" rIns="0" bIns="0" anchor="ctr">
            <a:normAutofit/>
          </a:bodyPr>
          <a:lstStyle>
            <a:defPPr>
              <a:defRPr lang="fr-FR"/>
            </a:defPPr>
            <a:lvl1pPr indent="0" algn="ctr">
              <a:lnSpc>
                <a:spcPct val="100000"/>
              </a:lnSpc>
              <a:spcBef>
                <a:spcPts val="0"/>
              </a:spcBef>
              <a:spcAft>
                <a:spcPts val="600"/>
              </a:spcAft>
              <a:buFont typeface="Arial" panose="020B0604020202020204" pitchFamily="34" charset="0"/>
              <a:buChar char="​"/>
              <a:defRPr sz="3200" b="1">
                <a:gradFill>
                  <a:gsLst>
                    <a:gs pos="0">
                      <a:schemeClr val="bg2"/>
                    </a:gs>
                    <a:gs pos="100000">
                      <a:schemeClr val="tx2"/>
                    </a:gs>
                  </a:gsLst>
                  <a:lin ang="10800000" scaled="0"/>
                </a:gradFill>
                <a:latin typeface="+mj-lt"/>
                <a:cs typeface="Segoe UI" panose="020B0502040204020203" pitchFamily="34" charset="0"/>
              </a:defRPr>
            </a:lvl1pPr>
            <a:lvl2pPr marL="273600" indent="-273600">
              <a:lnSpc>
                <a:spcPct val="100000"/>
              </a:lnSpc>
              <a:spcBef>
                <a:spcPts val="0"/>
              </a:spcBef>
              <a:spcAft>
                <a:spcPts val="600"/>
              </a:spcAft>
              <a:buClr>
                <a:schemeClr val="accent4"/>
              </a:buClr>
              <a:buFont typeface="Arial" panose="020B0604020202020204" pitchFamily="34" charset="0"/>
              <a:buChar char="•"/>
              <a:defRPr sz="1600">
                <a:solidFill>
                  <a:schemeClr val="accent1"/>
                </a:solidFill>
              </a:defRPr>
            </a:lvl2pPr>
            <a:lvl3pPr marL="176213" indent="-176213">
              <a:lnSpc>
                <a:spcPct val="100000"/>
              </a:lnSpc>
              <a:spcBef>
                <a:spcPts val="0"/>
              </a:spcBef>
              <a:spcAft>
                <a:spcPts val="600"/>
              </a:spcAft>
              <a:buClr>
                <a:schemeClr val="accent4"/>
              </a:buClr>
              <a:buFont typeface="Arial" panose="020B0604020202020204" pitchFamily="34" charset="0"/>
              <a:buChar char="•"/>
              <a:tabLst>
                <a:tab pos="2954338" algn="l"/>
              </a:tabLst>
              <a:defRPr sz="1200" i="0">
                <a:solidFill>
                  <a:schemeClr val="accent1"/>
                </a:solidFill>
              </a:defRPr>
            </a:lvl3pPr>
            <a:lvl4pPr marL="0" indent="0">
              <a:lnSpc>
                <a:spcPct val="100000"/>
              </a:lnSpc>
              <a:spcBef>
                <a:spcPts val="0"/>
              </a:spcBef>
              <a:spcAft>
                <a:spcPts val="600"/>
              </a:spcAft>
              <a:buFont typeface="Arial" panose="020B0604020202020204" pitchFamily="34" charset="0"/>
              <a:buChar char="​"/>
              <a:defRPr sz="1600" b="1">
                <a:solidFill>
                  <a:schemeClr val="accent1"/>
                </a:solidFill>
                <a:latin typeface="+mj-lt"/>
              </a:defRPr>
            </a:lvl4pPr>
            <a:lvl5pPr marL="0" indent="0">
              <a:lnSpc>
                <a:spcPct val="100000"/>
              </a:lnSpc>
              <a:spcBef>
                <a:spcPts val="0"/>
              </a:spcBef>
              <a:spcAft>
                <a:spcPts val="600"/>
              </a:spcAft>
              <a:buFont typeface="Arial" panose="020B0604020202020204" pitchFamily="34" charset="0"/>
              <a:buChar char="​"/>
              <a:defRPr sz="1400" baseline="0"/>
            </a:lvl5pPr>
            <a:lvl6pPr marL="177800" indent="-177800">
              <a:lnSpc>
                <a:spcPct val="100000"/>
              </a:lnSpc>
              <a:spcBef>
                <a:spcPts val="0"/>
              </a:spcBef>
              <a:spcAft>
                <a:spcPts val="600"/>
              </a:spcAft>
              <a:buClr>
                <a:schemeClr val="accent4"/>
              </a:buClr>
              <a:buFont typeface="Arial" panose="020B0604020202020204" pitchFamily="34" charset="0"/>
              <a:buChar char="•"/>
              <a:defRPr sz="1100" b="0">
                <a:latin typeface="+mj-lt"/>
              </a:defRPr>
            </a:lvl6pPr>
            <a:lvl7pPr marL="0" indent="0">
              <a:lnSpc>
                <a:spcPct val="100000"/>
              </a:lnSpc>
              <a:spcBef>
                <a:spcPts val="0"/>
              </a:spcBef>
              <a:spcAft>
                <a:spcPts val="600"/>
              </a:spcAft>
              <a:buFont typeface="Arial" panose="020B0604020202020204" pitchFamily="34" charset="0"/>
              <a:buChar char="​"/>
              <a:tabLst>
                <a:tab pos="177800" algn="l"/>
              </a:tabLst>
              <a:defRPr sz="1200">
                <a:latin typeface="+mj-lt"/>
              </a:defRPr>
            </a:lvl7pPr>
            <a:lvl8pPr marL="0" indent="0">
              <a:lnSpc>
                <a:spcPct val="100000"/>
              </a:lnSpc>
              <a:spcBef>
                <a:spcPts val="0"/>
              </a:spcBef>
              <a:spcAft>
                <a:spcPts val="600"/>
              </a:spcAft>
              <a:buFont typeface="Arial" panose="020B0604020202020204" pitchFamily="34" charset="0"/>
              <a:buChar char="​"/>
              <a:tabLst>
                <a:tab pos="268288" algn="l"/>
              </a:tabLst>
              <a:defRPr sz="1050"/>
            </a:lvl8pPr>
            <a:lvl9pPr marL="0" indent="0">
              <a:lnSpc>
                <a:spcPct val="100000"/>
              </a:lnSpc>
              <a:spcBef>
                <a:spcPts val="0"/>
              </a:spcBef>
              <a:spcAft>
                <a:spcPts val="600"/>
              </a:spcAft>
              <a:buFont typeface="Arial" panose="020B0604020202020204" pitchFamily="34" charset="0"/>
              <a:buChar char="​"/>
              <a:defRPr sz="4400" b="1">
                <a:solidFill>
                  <a:schemeClr val="accent1"/>
                </a:solidFill>
                <a:latin typeface="+mj-lt"/>
              </a:defRPr>
            </a:lvl9pPr>
          </a:lstStyle>
          <a:p>
            <a:r>
              <a:rPr lang="en-GB" dirty="0"/>
              <a:t>02</a:t>
            </a:r>
          </a:p>
        </p:txBody>
      </p:sp>
      <p:sp>
        <p:nvSpPr>
          <p:cNvPr id="10" name="Text Placeholder 8">
            <a:extLst>
              <a:ext uri="{FF2B5EF4-FFF2-40B4-BE49-F238E27FC236}">
                <a16:creationId xmlns:a16="http://schemas.microsoft.com/office/drawing/2014/main" id="{64771B88-87F4-64F0-6A0B-ECBF1A7B6046}"/>
              </a:ext>
            </a:extLst>
          </p:cNvPr>
          <p:cNvSpPr txBox="1">
            <a:spLocks/>
          </p:cNvSpPr>
          <p:nvPr/>
        </p:nvSpPr>
        <p:spPr>
          <a:xfrm>
            <a:off x="2433939" y="2769165"/>
            <a:ext cx="4137025" cy="647700"/>
          </a:xfrm>
          <a:prstGeom prst="rect">
            <a:avLst/>
          </a:prstGeom>
          <a:effectLst/>
        </p:spPr>
        <p:txBody>
          <a:bodyPr vert="horz" wrap="square" lIns="0" tIns="0" rIns="0" bIns="0" anchor="ctr">
            <a:noAutofit/>
          </a:bodyPr>
          <a:lstStyle>
            <a:lvl1pPr marL="176400" indent="-17640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accent1"/>
                </a:solidFill>
                <a:latin typeface="Segoe UI" panose="020B0502040204020203" pitchFamily="34" charset="0"/>
                <a:ea typeface="+mn-ea"/>
                <a:cs typeface="Segoe UI" panose="020B0502040204020203" pitchFamily="34" charset="0"/>
              </a:defRPr>
            </a:lvl1pPr>
            <a:lvl2pPr marL="273600" indent="-273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kern="1200">
                <a:solidFill>
                  <a:schemeClr val="accen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5pPr>
            <a:lvl6pPr marL="177800" indent="-1778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tab pos="177800" algn="l"/>
              </a:tabLst>
              <a:defRPr sz="1200" kern="1200">
                <a:solidFill>
                  <a:schemeClr val="tx1"/>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tab pos="268288" algn="l"/>
              </a:tabLst>
              <a:defRPr sz="105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4400" b="1" kern="1200">
                <a:solidFill>
                  <a:schemeClr val="accent1"/>
                </a:solidFill>
                <a:latin typeface="+mj-lt"/>
                <a:ea typeface="+mn-ea"/>
                <a:cs typeface="+mn-cs"/>
              </a:defRPr>
            </a:lvl9pPr>
          </a:lstStyle>
          <a:p>
            <a:pPr marL="0" indent="0">
              <a:buNone/>
            </a:pPr>
            <a:endParaRPr lang="en-GB" b="0" dirty="0">
              <a:solidFill>
                <a:schemeClr val="accent1">
                  <a:lumMod val="100000"/>
                </a:schemeClr>
              </a:solidFill>
              <a:latin typeface="Bahnschrift" panose="020B0502040204020203" pitchFamily="34" charset="0"/>
            </a:endParaRPr>
          </a:p>
        </p:txBody>
      </p:sp>
      <p:sp>
        <p:nvSpPr>
          <p:cNvPr id="11" name="Text Placeholder 10">
            <a:extLst>
              <a:ext uri="{FF2B5EF4-FFF2-40B4-BE49-F238E27FC236}">
                <a16:creationId xmlns:a16="http://schemas.microsoft.com/office/drawing/2014/main" id="{ACAD8E18-2FEA-BF57-ABD3-97B5C5DE2B8D}"/>
              </a:ext>
            </a:extLst>
          </p:cNvPr>
          <p:cNvSpPr txBox="1">
            <a:spLocks/>
          </p:cNvSpPr>
          <p:nvPr/>
        </p:nvSpPr>
        <p:spPr>
          <a:xfrm>
            <a:off x="1267323" y="3353490"/>
            <a:ext cx="666125" cy="662624"/>
          </a:xfrm>
          <a:prstGeom prst="rect">
            <a:avLst/>
          </a:prstGeom>
          <a:effectLst/>
        </p:spPr>
        <p:txBody>
          <a:bodyPr vert="horz" wrap="square" lIns="0" tIns="0" rIns="0" bIns="0" anchor="ctr">
            <a:normAutofit/>
          </a:bodyPr>
          <a:lstStyle>
            <a:defPPr>
              <a:defRPr lang="fr-FR"/>
            </a:defPPr>
            <a:lvl1pPr indent="0" algn="ctr">
              <a:lnSpc>
                <a:spcPct val="100000"/>
              </a:lnSpc>
              <a:spcBef>
                <a:spcPts val="0"/>
              </a:spcBef>
              <a:spcAft>
                <a:spcPts val="600"/>
              </a:spcAft>
              <a:buFont typeface="Arial" panose="020B0604020202020204" pitchFamily="34" charset="0"/>
              <a:buChar char="​"/>
              <a:defRPr sz="3200" b="1">
                <a:gradFill>
                  <a:gsLst>
                    <a:gs pos="0">
                      <a:schemeClr val="bg2"/>
                    </a:gs>
                    <a:gs pos="100000">
                      <a:schemeClr val="tx2"/>
                    </a:gs>
                  </a:gsLst>
                  <a:lin ang="10800000" scaled="0"/>
                </a:gradFill>
                <a:latin typeface="+mj-lt"/>
                <a:cs typeface="Segoe UI" panose="020B0502040204020203" pitchFamily="34" charset="0"/>
              </a:defRPr>
            </a:lvl1pPr>
            <a:lvl2pPr marL="273600" indent="-273600">
              <a:lnSpc>
                <a:spcPct val="100000"/>
              </a:lnSpc>
              <a:spcBef>
                <a:spcPts val="0"/>
              </a:spcBef>
              <a:spcAft>
                <a:spcPts val="600"/>
              </a:spcAft>
              <a:buClr>
                <a:schemeClr val="accent4"/>
              </a:buClr>
              <a:buFont typeface="Arial" panose="020B0604020202020204" pitchFamily="34" charset="0"/>
              <a:buChar char="•"/>
              <a:defRPr sz="1600">
                <a:solidFill>
                  <a:schemeClr val="accent1"/>
                </a:solidFill>
              </a:defRPr>
            </a:lvl2pPr>
            <a:lvl3pPr marL="176213" indent="-176213">
              <a:lnSpc>
                <a:spcPct val="100000"/>
              </a:lnSpc>
              <a:spcBef>
                <a:spcPts val="0"/>
              </a:spcBef>
              <a:spcAft>
                <a:spcPts val="600"/>
              </a:spcAft>
              <a:buClr>
                <a:schemeClr val="accent4"/>
              </a:buClr>
              <a:buFont typeface="Arial" panose="020B0604020202020204" pitchFamily="34" charset="0"/>
              <a:buChar char="•"/>
              <a:tabLst>
                <a:tab pos="2954338" algn="l"/>
              </a:tabLst>
              <a:defRPr sz="1200" i="0">
                <a:solidFill>
                  <a:schemeClr val="accent1"/>
                </a:solidFill>
              </a:defRPr>
            </a:lvl3pPr>
            <a:lvl4pPr marL="0" indent="0">
              <a:lnSpc>
                <a:spcPct val="100000"/>
              </a:lnSpc>
              <a:spcBef>
                <a:spcPts val="0"/>
              </a:spcBef>
              <a:spcAft>
                <a:spcPts val="600"/>
              </a:spcAft>
              <a:buFont typeface="Arial" panose="020B0604020202020204" pitchFamily="34" charset="0"/>
              <a:buChar char="​"/>
              <a:defRPr sz="1600" b="1">
                <a:solidFill>
                  <a:schemeClr val="accent1"/>
                </a:solidFill>
                <a:latin typeface="+mj-lt"/>
              </a:defRPr>
            </a:lvl4pPr>
            <a:lvl5pPr marL="0" indent="0">
              <a:lnSpc>
                <a:spcPct val="100000"/>
              </a:lnSpc>
              <a:spcBef>
                <a:spcPts val="0"/>
              </a:spcBef>
              <a:spcAft>
                <a:spcPts val="600"/>
              </a:spcAft>
              <a:buFont typeface="Arial" panose="020B0604020202020204" pitchFamily="34" charset="0"/>
              <a:buChar char="​"/>
              <a:defRPr sz="1400" baseline="0"/>
            </a:lvl5pPr>
            <a:lvl6pPr marL="177800" indent="-177800">
              <a:lnSpc>
                <a:spcPct val="100000"/>
              </a:lnSpc>
              <a:spcBef>
                <a:spcPts val="0"/>
              </a:spcBef>
              <a:spcAft>
                <a:spcPts val="600"/>
              </a:spcAft>
              <a:buClr>
                <a:schemeClr val="accent4"/>
              </a:buClr>
              <a:buFont typeface="Arial" panose="020B0604020202020204" pitchFamily="34" charset="0"/>
              <a:buChar char="•"/>
              <a:defRPr sz="1100" b="0">
                <a:latin typeface="+mj-lt"/>
              </a:defRPr>
            </a:lvl6pPr>
            <a:lvl7pPr marL="0" indent="0">
              <a:lnSpc>
                <a:spcPct val="100000"/>
              </a:lnSpc>
              <a:spcBef>
                <a:spcPts val="0"/>
              </a:spcBef>
              <a:spcAft>
                <a:spcPts val="600"/>
              </a:spcAft>
              <a:buFont typeface="Arial" panose="020B0604020202020204" pitchFamily="34" charset="0"/>
              <a:buChar char="​"/>
              <a:tabLst>
                <a:tab pos="177800" algn="l"/>
              </a:tabLst>
              <a:defRPr sz="1200">
                <a:latin typeface="+mj-lt"/>
              </a:defRPr>
            </a:lvl7pPr>
            <a:lvl8pPr marL="0" indent="0">
              <a:lnSpc>
                <a:spcPct val="100000"/>
              </a:lnSpc>
              <a:spcBef>
                <a:spcPts val="0"/>
              </a:spcBef>
              <a:spcAft>
                <a:spcPts val="600"/>
              </a:spcAft>
              <a:buFont typeface="Arial" panose="020B0604020202020204" pitchFamily="34" charset="0"/>
              <a:buChar char="​"/>
              <a:tabLst>
                <a:tab pos="268288" algn="l"/>
              </a:tabLst>
              <a:defRPr sz="1050"/>
            </a:lvl8pPr>
            <a:lvl9pPr marL="0" indent="0">
              <a:lnSpc>
                <a:spcPct val="100000"/>
              </a:lnSpc>
              <a:spcBef>
                <a:spcPts val="0"/>
              </a:spcBef>
              <a:spcAft>
                <a:spcPts val="600"/>
              </a:spcAft>
              <a:buFont typeface="Arial" panose="020B0604020202020204" pitchFamily="34" charset="0"/>
              <a:buChar char="​"/>
              <a:defRPr sz="4400" b="1">
                <a:solidFill>
                  <a:schemeClr val="accent1"/>
                </a:solidFill>
                <a:latin typeface="+mj-lt"/>
              </a:defRPr>
            </a:lvl9pPr>
          </a:lstStyle>
          <a:p>
            <a:r>
              <a:rPr lang="en-GB" dirty="0"/>
              <a:t>03</a:t>
            </a:r>
          </a:p>
        </p:txBody>
      </p:sp>
      <p:sp>
        <p:nvSpPr>
          <p:cNvPr id="12" name="Text Placeholder 11">
            <a:extLst>
              <a:ext uri="{FF2B5EF4-FFF2-40B4-BE49-F238E27FC236}">
                <a16:creationId xmlns:a16="http://schemas.microsoft.com/office/drawing/2014/main" id="{C8297861-B275-43CB-7C3D-EC9E1F9AE8D2}"/>
              </a:ext>
            </a:extLst>
          </p:cNvPr>
          <p:cNvSpPr txBox="1">
            <a:spLocks/>
          </p:cNvSpPr>
          <p:nvPr/>
        </p:nvSpPr>
        <p:spPr>
          <a:xfrm>
            <a:off x="2433938" y="3360986"/>
            <a:ext cx="4137025" cy="647700"/>
          </a:xfrm>
          <a:prstGeom prst="rect">
            <a:avLst/>
          </a:prstGeom>
          <a:effectLst/>
        </p:spPr>
        <p:txBody>
          <a:bodyPr vert="horz" wrap="square" lIns="0" tIns="0" rIns="0" bIns="0" anchor="ctr">
            <a:noAutofit/>
          </a:bodyPr>
          <a:lstStyle>
            <a:lvl1pPr marL="176400" indent="-17640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accent1"/>
                </a:solidFill>
                <a:latin typeface="Segoe UI" panose="020B0502040204020203" pitchFamily="34" charset="0"/>
                <a:ea typeface="+mn-ea"/>
                <a:cs typeface="Segoe UI" panose="020B0502040204020203" pitchFamily="34" charset="0"/>
              </a:defRPr>
            </a:lvl1pPr>
            <a:lvl2pPr marL="273600" indent="-273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kern="1200">
                <a:solidFill>
                  <a:schemeClr val="accen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5pPr>
            <a:lvl6pPr marL="177800" indent="-1778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tab pos="177800" algn="l"/>
              </a:tabLst>
              <a:defRPr sz="1200" kern="1200">
                <a:solidFill>
                  <a:schemeClr val="tx1"/>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tab pos="268288" algn="l"/>
              </a:tabLst>
              <a:defRPr sz="105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4400" b="1" kern="1200">
                <a:solidFill>
                  <a:schemeClr val="accent1"/>
                </a:solidFill>
                <a:latin typeface="+mj-lt"/>
                <a:ea typeface="+mn-ea"/>
                <a:cs typeface="+mn-cs"/>
              </a:defRPr>
            </a:lvl9pPr>
          </a:lstStyle>
          <a:p>
            <a:pPr marL="0" indent="0">
              <a:buNone/>
            </a:pPr>
            <a:endParaRPr lang="en-GB" b="0" dirty="0">
              <a:solidFill>
                <a:schemeClr val="accent1">
                  <a:lumMod val="100000"/>
                </a:schemeClr>
              </a:solidFill>
              <a:latin typeface="Bahnschrift" panose="020B0502040204020203" pitchFamily="34" charset="0"/>
            </a:endParaRPr>
          </a:p>
        </p:txBody>
      </p:sp>
      <p:sp>
        <p:nvSpPr>
          <p:cNvPr id="13" name="Text Placeholder 13">
            <a:extLst>
              <a:ext uri="{FF2B5EF4-FFF2-40B4-BE49-F238E27FC236}">
                <a16:creationId xmlns:a16="http://schemas.microsoft.com/office/drawing/2014/main" id="{FDCD3C01-A142-DA89-B714-232749E551BE}"/>
              </a:ext>
            </a:extLst>
          </p:cNvPr>
          <p:cNvSpPr txBox="1">
            <a:spLocks/>
          </p:cNvSpPr>
          <p:nvPr/>
        </p:nvSpPr>
        <p:spPr>
          <a:xfrm>
            <a:off x="1267322" y="3970581"/>
            <a:ext cx="666125" cy="662624"/>
          </a:xfrm>
          <a:prstGeom prst="rect">
            <a:avLst/>
          </a:prstGeom>
          <a:effectLst/>
        </p:spPr>
        <p:txBody>
          <a:bodyPr vert="horz" wrap="square" lIns="0" tIns="0" rIns="0" bIns="0" anchor="ctr">
            <a:normAutofit/>
          </a:bodyPr>
          <a:lstStyle>
            <a:defPPr>
              <a:defRPr lang="fr-FR"/>
            </a:defPPr>
            <a:lvl1pPr indent="0" algn="ctr">
              <a:lnSpc>
                <a:spcPct val="100000"/>
              </a:lnSpc>
              <a:spcBef>
                <a:spcPts val="0"/>
              </a:spcBef>
              <a:spcAft>
                <a:spcPts val="600"/>
              </a:spcAft>
              <a:buFont typeface="Arial" panose="020B0604020202020204" pitchFamily="34" charset="0"/>
              <a:buChar char="​"/>
              <a:defRPr sz="3200" b="1">
                <a:gradFill>
                  <a:gsLst>
                    <a:gs pos="0">
                      <a:schemeClr val="bg2"/>
                    </a:gs>
                    <a:gs pos="100000">
                      <a:schemeClr val="tx2"/>
                    </a:gs>
                  </a:gsLst>
                  <a:lin ang="10800000" scaled="0"/>
                </a:gradFill>
                <a:latin typeface="+mj-lt"/>
                <a:cs typeface="Segoe UI" panose="020B0502040204020203" pitchFamily="34" charset="0"/>
              </a:defRPr>
            </a:lvl1pPr>
            <a:lvl2pPr marL="273600" indent="-273600">
              <a:lnSpc>
                <a:spcPct val="100000"/>
              </a:lnSpc>
              <a:spcBef>
                <a:spcPts val="0"/>
              </a:spcBef>
              <a:spcAft>
                <a:spcPts val="600"/>
              </a:spcAft>
              <a:buClr>
                <a:schemeClr val="accent4"/>
              </a:buClr>
              <a:buFont typeface="Arial" panose="020B0604020202020204" pitchFamily="34" charset="0"/>
              <a:buChar char="•"/>
              <a:defRPr sz="1600">
                <a:solidFill>
                  <a:schemeClr val="accent1"/>
                </a:solidFill>
              </a:defRPr>
            </a:lvl2pPr>
            <a:lvl3pPr marL="176213" indent="-176213">
              <a:lnSpc>
                <a:spcPct val="100000"/>
              </a:lnSpc>
              <a:spcBef>
                <a:spcPts val="0"/>
              </a:spcBef>
              <a:spcAft>
                <a:spcPts val="600"/>
              </a:spcAft>
              <a:buClr>
                <a:schemeClr val="accent4"/>
              </a:buClr>
              <a:buFont typeface="Arial" panose="020B0604020202020204" pitchFamily="34" charset="0"/>
              <a:buChar char="•"/>
              <a:tabLst>
                <a:tab pos="2954338" algn="l"/>
              </a:tabLst>
              <a:defRPr sz="1200" i="0">
                <a:solidFill>
                  <a:schemeClr val="accent1"/>
                </a:solidFill>
              </a:defRPr>
            </a:lvl3pPr>
            <a:lvl4pPr marL="0" indent="0">
              <a:lnSpc>
                <a:spcPct val="100000"/>
              </a:lnSpc>
              <a:spcBef>
                <a:spcPts val="0"/>
              </a:spcBef>
              <a:spcAft>
                <a:spcPts val="600"/>
              </a:spcAft>
              <a:buFont typeface="Arial" panose="020B0604020202020204" pitchFamily="34" charset="0"/>
              <a:buChar char="​"/>
              <a:defRPr sz="1600" b="1">
                <a:solidFill>
                  <a:schemeClr val="accent1"/>
                </a:solidFill>
                <a:latin typeface="+mj-lt"/>
              </a:defRPr>
            </a:lvl4pPr>
            <a:lvl5pPr marL="0" indent="0">
              <a:lnSpc>
                <a:spcPct val="100000"/>
              </a:lnSpc>
              <a:spcBef>
                <a:spcPts val="0"/>
              </a:spcBef>
              <a:spcAft>
                <a:spcPts val="600"/>
              </a:spcAft>
              <a:buFont typeface="Arial" panose="020B0604020202020204" pitchFamily="34" charset="0"/>
              <a:buChar char="​"/>
              <a:defRPr sz="1400" baseline="0"/>
            </a:lvl5pPr>
            <a:lvl6pPr marL="177800" indent="-177800">
              <a:lnSpc>
                <a:spcPct val="100000"/>
              </a:lnSpc>
              <a:spcBef>
                <a:spcPts val="0"/>
              </a:spcBef>
              <a:spcAft>
                <a:spcPts val="600"/>
              </a:spcAft>
              <a:buClr>
                <a:schemeClr val="accent4"/>
              </a:buClr>
              <a:buFont typeface="Arial" panose="020B0604020202020204" pitchFamily="34" charset="0"/>
              <a:buChar char="•"/>
              <a:defRPr sz="1100" b="0">
                <a:latin typeface="+mj-lt"/>
              </a:defRPr>
            </a:lvl6pPr>
            <a:lvl7pPr marL="0" indent="0">
              <a:lnSpc>
                <a:spcPct val="100000"/>
              </a:lnSpc>
              <a:spcBef>
                <a:spcPts val="0"/>
              </a:spcBef>
              <a:spcAft>
                <a:spcPts val="600"/>
              </a:spcAft>
              <a:buFont typeface="Arial" panose="020B0604020202020204" pitchFamily="34" charset="0"/>
              <a:buChar char="​"/>
              <a:tabLst>
                <a:tab pos="177800" algn="l"/>
              </a:tabLst>
              <a:defRPr sz="1200">
                <a:latin typeface="+mj-lt"/>
              </a:defRPr>
            </a:lvl7pPr>
            <a:lvl8pPr marL="0" indent="0">
              <a:lnSpc>
                <a:spcPct val="100000"/>
              </a:lnSpc>
              <a:spcBef>
                <a:spcPts val="0"/>
              </a:spcBef>
              <a:spcAft>
                <a:spcPts val="600"/>
              </a:spcAft>
              <a:buFont typeface="Arial" panose="020B0604020202020204" pitchFamily="34" charset="0"/>
              <a:buChar char="​"/>
              <a:tabLst>
                <a:tab pos="268288" algn="l"/>
              </a:tabLst>
              <a:defRPr sz="1050"/>
            </a:lvl8pPr>
            <a:lvl9pPr marL="0" indent="0">
              <a:lnSpc>
                <a:spcPct val="100000"/>
              </a:lnSpc>
              <a:spcBef>
                <a:spcPts val="0"/>
              </a:spcBef>
              <a:spcAft>
                <a:spcPts val="600"/>
              </a:spcAft>
              <a:buFont typeface="Arial" panose="020B0604020202020204" pitchFamily="34" charset="0"/>
              <a:buChar char="​"/>
              <a:defRPr sz="4400" b="1">
                <a:solidFill>
                  <a:schemeClr val="accent1"/>
                </a:solidFill>
                <a:latin typeface="+mj-lt"/>
              </a:defRPr>
            </a:lvl9pPr>
          </a:lstStyle>
          <a:p>
            <a:r>
              <a:rPr lang="en-GB" dirty="0"/>
              <a:t>04</a:t>
            </a:r>
          </a:p>
        </p:txBody>
      </p:sp>
      <p:sp>
        <p:nvSpPr>
          <p:cNvPr id="14" name="Text Placeholder 14">
            <a:extLst>
              <a:ext uri="{FF2B5EF4-FFF2-40B4-BE49-F238E27FC236}">
                <a16:creationId xmlns:a16="http://schemas.microsoft.com/office/drawing/2014/main" id="{8F7B68F6-794F-150F-721E-0DD75ACBAF08}"/>
              </a:ext>
            </a:extLst>
          </p:cNvPr>
          <p:cNvSpPr txBox="1">
            <a:spLocks/>
          </p:cNvSpPr>
          <p:nvPr/>
        </p:nvSpPr>
        <p:spPr>
          <a:xfrm>
            <a:off x="2433937" y="3978077"/>
            <a:ext cx="4137025" cy="647700"/>
          </a:xfrm>
          <a:prstGeom prst="rect">
            <a:avLst/>
          </a:prstGeom>
          <a:effectLst/>
        </p:spPr>
        <p:txBody>
          <a:bodyPr vert="horz" wrap="square" lIns="0" tIns="0" rIns="0" bIns="0" anchor="ctr">
            <a:noAutofit/>
          </a:bodyPr>
          <a:lstStyle>
            <a:lvl1pPr marL="176400" indent="-17640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accent1"/>
                </a:solidFill>
                <a:latin typeface="Segoe UI" panose="020B0502040204020203" pitchFamily="34" charset="0"/>
                <a:ea typeface="+mn-ea"/>
                <a:cs typeface="Segoe UI" panose="020B0502040204020203" pitchFamily="34" charset="0"/>
              </a:defRPr>
            </a:lvl1pPr>
            <a:lvl2pPr marL="273600" indent="-273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kern="1200">
                <a:solidFill>
                  <a:schemeClr val="accen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5pPr>
            <a:lvl6pPr marL="177800" indent="-1778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tab pos="177800" algn="l"/>
              </a:tabLst>
              <a:defRPr sz="1200" kern="1200">
                <a:solidFill>
                  <a:schemeClr val="tx1"/>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tab pos="268288" algn="l"/>
              </a:tabLst>
              <a:defRPr sz="105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4400" b="1" kern="1200">
                <a:solidFill>
                  <a:schemeClr val="accent1"/>
                </a:solidFill>
                <a:latin typeface="+mj-lt"/>
                <a:ea typeface="+mn-ea"/>
                <a:cs typeface="+mn-cs"/>
              </a:defRPr>
            </a:lvl9pPr>
          </a:lstStyle>
          <a:p>
            <a:pPr marL="0" indent="0">
              <a:buNone/>
            </a:pPr>
            <a:endParaRPr lang="en-GB" b="0" dirty="0">
              <a:solidFill>
                <a:schemeClr val="accent1">
                  <a:lumMod val="100000"/>
                </a:schemeClr>
              </a:solidFill>
              <a:latin typeface="Bahnschrift" panose="020B0502040204020203" pitchFamily="34" charset="0"/>
            </a:endParaRPr>
          </a:p>
        </p:txBody>
      </p:sp>
      <p:sp>
        <p:nvSpPr>
          <p:cNvPr id="24" name="Text Placeholder 5">
            <a:extLst>
              <a:ext uri="{FF2B5EF4-FFF2-40B4-BE49-F238E27FC236}">
                <a16:creationId xmlns:a16="http://schemas.microsoft.com/office/drawing/2014/main" id="{6304FE7D-62CF-DC88-5DE5-988399DABCEA}"/>
              </a:ext>
            </a:extLst>
          </p:cNvPr>
          <p:cNvSpPr txBox="1">
            <a:spLocks/>
          </p:cNvSpPr>
          <p:nvPr/>
        </p:nvSpPr>
        <p:spPr>
          <a:xfrm>
            <a:off x="2433933" y="2769131"/>
            <a:ext cx="4137025" cy="647700"/>
          </a:xfrm>
          <a:prstGeom prst="rect">
            <a:avLst/>
          </a:prstGeom>
          <a:effectLst/>
        </p:spPr>
        <p:txBody>
          <a:bodyPr vert="horz" wrap="square" lIns="0" tIns="0" rIns="0" bIns="0" anchor="ctr">
            <a:noAutofit/>
          </a:bodyPr>
          <a:lstStyle>
            <a:lvl1pPr marL="176400" indent="-17640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accent1"/>
                </a:solidFill>
                <a:latin typeface="Segoe UI" panose="020B0502040204020203" pitchFamily="34" charset="0"/>
                <a:ea typeface="+mn-ea"/>
                <a:cs typeface="Segoe UI" panose="020B0502040204020203" pitchFamily="34" charset="0"/>
              </a:defRPr>
            </a:lvl1pPr>
            <a:lvl2pPr marL="273600" indent="-273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kern="1200">
                <a:solidFill>
                  <a:schemeClr val="accen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5pPr>
            <a:lvl6pPr marL="177800" indent="-1778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tab pos="177800" algn="l"/>
              </a:tabLst>
              <a:defRPr sz="1200" kern="1200">
                <a:solidFill>
                  <a:schemeClr val="tx1"/>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tab pos="268288" algn="l"/>
              </a:tabLst>
              <a:defRPr sz="105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4400" b="1" kern="1200">
                <a:solidFill>
                  <a:schemeClr val="accent1"/>
                </a:solidFill>
                <a:latin typeface="+mj-lt"/>
                <a:ea typeface="+mn-ea"/>
                <a:cs typeface="+mn-cs"/>
              </a:defRPr>
            </a:lvl9pPr>
          </a:lstStyle>
          <a:p>
            <a:pPr marL="0" indent="0">
              <a:buNone/>
            </a:pPr>
            <a:endParaRPr lang="en-GB" b="0" dirty="0">
              <a:solidFill>
                <a:schemeClr val="accent1">
                  <a:lumMod val="100000"/>
                </a:schemeClr>
              </a:solidFill>
              <a:latin typeface="Bahnschrift" panose="020B0502040204020203" pitchFamily="34" charset="0"/>
            </a:endParaRPr>
          </a:p>
        </p:txBody>
      </p:sp>
      <p:sp>
        <p:nvSpPr>
          <p:cNvPr id="25" name="Text Placeholder 5">
            <a:extLst>
              <a:ext uri="{FF2B5EF4-FFF2-40B4-BE49-F238E27FC236}">
                <a16:creationId xmlns:a16="http://schemas.microsoft.com/office/drawing/2014/main" id="{1592F9AB-46A5-A662-194C-728EECD5AA93}"/>
              </a:ext>
            </a:extLst>
          </p:cNvPr>
          <p:cNvSpPr txBox="1">
            <a:spLocks/>
          </p:cNvSpPr>
          <p:nvPr/>
        </p:nvSpPr>
        <p:spPr>
          <a:xfrm>
            <a:off x="2415130" y="2805755"/>
            <a:ext cx="4137025" cy="647700"/>
          </a:xfrm>
          <a:prstGeom prst="rect">
            <a:avLst/>
          </a:prstGeom>
          <a:effectLst/>
        </p:spPr>
        <p:txBody>
          <a:bodyPr vert="horz" wrap="square" lIns="0" tIns="0" rIns="0" bIns="0" anchor="ctr">
            <a:noAutofit/>
          </a:bodyPr>
          <a:lstStyle>
            <a:lvl1pPr marL="176400" indent="-17640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accent1"/>
                </a:solidFill>
                <a:latin typeface="Segoe UI" panose="020B0502040204020203" pitchFamily="34" charset="0"/>
                <a:ea typeface="+mn-ea"/>
                <a:cs typeface="Segoe UI" panose="020B0502040204020203" pitchFamily="34" charset="0"/>
              </a:defRPr>
            </a:lvl1pPr>
            <a:lvl2pPr marL="273600" indent="-273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kern="1200">
                <a:solidFill>
                  <a:schemeClr val="accen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5pPr>
            <a:lvl6pPr marL="177800" indent="-1778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tab pos="177800" algn="l"/>
              </a:tabLst>
              <a:defRPr sz="1200" kern="1200">
                <a:solidFill>
                  <a:schemeClr val="tx1"/>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tab pos="268288" algn="l"/>
              </a:tabLst>
              <a:defRPr sz="105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4400" b="1" kern="1200">
                <a:solidFill>
                  <a:schemeClr val="accent1"/>
                </a:solidFill>
                <a:latin typeface="+mj-lt"/>
                <a:ea typeface="+mn-ea"/>
                <a:cs typeface="+mn-cs"/>
              </a:defRPr>
            </a:lvl9pPr>
          </a:lstStyle>
          <a:p>
            <a:pPr marL="0" indent="0">
              <a:buNone/>
            </a:pPr>
            <a:endParaRPr lang="en-GB" b="0" dirty="0">
              <a:solidFill>
                <a:srgbClr val="FF0000"/>
              </a:solidFill>
              <a:latin typeface="Bahnschrift" panose="020B0502040204020203" pitchFamily="34" charset="0"/>
            </a:endParaRPr>
          </a:p>
        </p:txBody>
      </p:sp>
      <p:sp>
        <p:nvSpPr>
          <p:cNvPr id="16" name="Text Placeholder 5">
            <a:extLst>
              <a:ext uri="{FF2B5EF4-FFF2-40B4-BE49-F238E27FC236}">
                <a16:creationId xmlns:a16="http://schemas.microsoft.com/office/drawing/2014/main" id="{963558A7-3D8A-399D-3D16-96159546D785}"/>
              </a:ext>
            </a:extLst>
          </p:cNvPr>
          <p:cNvSpPr txBox="1">
            <a:spLocks/>
          </p:cNvSpPr>
          <p:nvPr/>
        </p:nvSpPr>
        <p:spPr>
          <a:xfrm>
            <a:off x="2396321" y="4271284"/>
            <a:ext cx="4137025" cy="647700"/>
          </a:xfrm>
          <a:prstGeom prst="rect">
            <a:avLst/>
          </a:prstGeom>
          <a:effectLst/>
        </p:spPr>
        <p:txBody>
          <a:bodyPr vert="horz" wrap="square" lIns="0" tIns="0" rIns="0" bIns="0" anchor="ctr">
            <a:noAutofit/>
          </a:bodyPr>
          <a:lstStyle>
            <a:lvl1pPr marL="176400" indent="-17640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accent1"/>
                </a:solidFill>
                <a:latin typeface="Segoe UI" panose="020B0502040204020203" pitchFamily="34" charset="0"/>
                <a:ea typeface="+mn-ea"/>
                <a:cs typeface="Segoe UI" panose="020B0502040204020203" pitchFamily="34" charset="0"/>
              </a:defRPr>
            </a:lvl1pPr>
            <a:lvl2pPr marL="273600" indent="-273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kern="1200">
                <a:solidFill>
                  <a:schemeClr val="accen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5pPr>
            <a:lvl6pPr marL="177800" indent="-1778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tab pos="177800" algn="l"/>
              </a:tabLst>
              <a:defRPr sz="1200" kern="1200">
                <a:solidFill>
                  <a:schemeClr val="tx1"/>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tab pos="268288" algn="l"/>
              </a:tabLst>
              <a:defRPr sz="105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4400" b="1" kern="1200">
                <a:solidFill>
                  <a:schemeClr val="accent1"/>
                </a:solidFill>
                <a:latin typeface="+mj-lt"/>
                <a:ea typeface="+mn-ea"/>
                <a:cs typeface="+mn-cs"/>
              </a:defRPr>
            </a:lvl9pPr>
          </a:lstStyle>
          <a:p>
            <a:pPr marL="0" indent="0">
              <a:buNone/>
            </a:pPr>
            <a:r>
              <a:rPr lang="es-ES" b="0" dirty="0">
                <a:solidFill>
                  <a:schemeClr val="accent1">
                    <a:lumMod val="100000"/>
                  </a:schemeClr>
                </a:solidFill>
                <a:latin typeface="Bahnschrift" panose="020B0502040204020203" pitchFamily="34" charset="0"/>
              </a:rPr>
              <a:t>Matriz de reparación, control y ensayos</a:t>
            </a:r>
          </a:p>
        </p:txBody>
      </p:sp>
      <p:sp>
        <p:nvSpPr>
          <p:cNvPr id="17" name="Text Placeholder 5">
            <a:extLst>
              <a:ext uri="{FF2B5EF4-FFF2-40B4-BE49-F238E27FC236}">
                <a16:creationId xmlns:a16="http://schemas.microsoft.com/office/drawing/2014/main" id="{3882F7C9-606A-7FA2-2E5A-790E979F7A14}"/>
              </a:ext>
            </a:extLst>
          </p:cNvPr>
          <p:cNvSpPr txBox="1">
            <a:spLocks/>
          </p:cNvSpPr>
          <p:nvPr/>
        </p:nvSpPr>
        <p:spPr>
          <a:xfrm>
            <a:off x="2415129" y="3985505"/>
            <a:ext cx="4137025" cy="647700"/>
          </a:xfrm>
          <a:prstGeom prst="rect">
            <a:avLst/>
          </a:prstGeom>
          <a:effectLst/>
        </p:spPr>
        <p:txBody>
          <a:bodyPr vert="horz" wrap="square" lIns="0" tIns="0" rIns="0" bIns="0" anchor="ctr">
            <a:noAutofit/>
          </a:bodyPr>
          <a:lstStyle>
            <a:lvl1pPr marL="176400" indent="-17640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accent1"/>
                </a:solidFill>
                <a:latin typeface="Segoe UI" panose="020B0502040204020203" pitchFamily="34" charset="0"/>
                <a:ea typeface="+mn-ea"/>
                <a:cs typeface="Segoe UI" panose="020B0502040204020203" pitchFamily="34" charset="0"/>
              </a:defRPr>
            </a:lvl1pPr>
            <a:lvl2pPr marL="273600" indent="-273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kern="1200">
                <a:solidFill>
                  <a:schemeClr val="accen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5pPr>
            <a:lvl6pPr marL="177800" indent="-1778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tab pos="177800" algn="l"/>
              </a:tabLst>
              <a:defRPr sz="1200" kern="1200">
                <a:solidFill>
                  <a:schemeClr val="tx1"/>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tab pos="268288" algn="l"/>
              </a:tabLst>
              <a:defRPr sz="105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4400" b="1" kern="1200">
                <a:solidFill>
                  <a:schemeClr val="accent1"/>
                </a:solidFill>
                <a:latin typeface="+mj-lt"/>
                <a:ea typeface="+mn-ea"/>
                <a:cs typeface="+mn-cs"/>
              </a:defRPr>
            </a:lvl9pPr>
          </a:lstStyle>
          <a:p>
            <a:pPr marL="0" indent="0">
              <a:buNone/>
            </a:pPr>
            <a:r>
              <a:rPr lang="en-GB" b="0" dirty="0">
                <a:solidFill>
                  <a:schemeClr val="accent1">
                    <a:lumMod val="100000"/>
                  </a:schemeClr>
                </a:solidFill>
                <a:latin typeface="Bahnschrift" panose="020B0502040204020203" pitchFamily="34" charset="0"/>
              </a:rPr>
              <a:t>PROPUESTA TECNICA</a:t>
            </a:r>
          </a:p>
        </p:txBody>
      </p:sp>
      <p:sp>
        <p:nvSpPr>
          <p:cNvPr id="18" name="Text Placeholder 13">
            <a:extLst>
              <a:ext uri="{FF2B5EF4-FFF2-40B4-BE49-F238E27FC236}">
                <a16:creationId xmlns:a16="http://schemas.microsoft.com/office/drawing/2014/main" id="{127B47C8-7610-7039-60A6-225F2DCEF014}"/>
              </a:ext>
            </a:extLst>
          </p:cNvPr>
          <p:cNvSpPr txBox="1">
            <a:spLocks/>
          </p:cNvSpPr>
          <p:nvPr/>
        </p:nvSpPr>
        <p:spPr>
          <a:xfrm>
            <a:off x="1267322" y="4841976"/>
            <a:ext cx="666125" cy="662624"/>
          </a:xfrm>
          <a:prstGeom prst="rect">
            <a:avLst/>
          </a:prstGeom>
          <a:effectLst/>
        </p:spPr>
        <p:txBody>
          <a:bodyPr vert="horz" wrap="square" lIns="0" tIns="0" rIns="0" bIns="0" anchor="ctr">
            <a:normAutofit/>
          </a:bodyPr>
          <a:lstStyle>
            <a:defPPr>
              <a:defRPr lang="fr-FR"/>
            </a:defPPr>
            <a:lvl1pPr indent="0" algn="ctr">
              <a:lnSpc>
                <a:spcPct val="100000"/>
              </a:lnSpc>
              <a:spcBef>
                <a:spcPts val="0"/>
              </a:spcBef>
              <a:spcAft>
                <a:spcPts val="600"/>
              </a:spcAft>
              <a:buFont typeface="Arial" panose="020B0604020202020204" pitchFamily="34" charset="0"/>
              <a:buChar char="​"/>
              <a:defRPr sz="3200" b="1">
                <a:gradFill>
                  <a:gsLst>
                    <a:gs pos="0">
                      <a:schemeClr val="bg2"/>
                    </a:gs>
                    <a:gs pos="100000">
                      <a:schemeClr val="tx2"/>
                    </a:gs>
                  </a:gsLst>
                  <a:lin ang="10800000" scaled="0"/>
                </a:gradFill>
                <a:latin typeface="+mj-lt"/>
                <a:cs typeface="Segoe UI" panose="020B0502040204020203" pitchFamily="34" charset="0"/>
              </a:defRPr>
            </a:lvl1pPr>
            <a:lvl2pPr marL="273600" indent="-273600">
              <a:lnSpc>
                <a:spcPct val="100000"/>
              </a:lnSpc>
              <a:spcBef>
                <a:spcPts val="0"/>
              </a:spcBef>
              <a:spcAft>
                <a:spcPts val="600"/>
              </a:spcAft>
              <a:buClr>
                <a:schemeClr val="accent4"/>
              </a:buClr>
              <a:buFont typeface="Arial" panose="020B0604020202020204" pitchFamily="34" charset="0"/>
              <a:buChar char="•"/>
              <a:defRPr sz="1600">
                <a:solidFill>
                  <a:schemeClr val="accent1"/>
                </a:solidFill>
              </a:defRPr>
            </a:lvl2pPr>
            <a:lvl3pPr marL="176213" indent="-176213">
              <a:lnSpc>
                <a:spcPct val="100000"/>
              </a:lnSpc>
              <a:spcBef>
                <a:spcPts val="0"/>
              </a:spcBef>
              <a:spcAft>
                <a:spcPts val="600"/>
              </a:spcAft>
              <a:buClr>
                <a:schemeClr val="accent4"/>
              </a:buClr>
              <a:buFont typeface="Arial" panose="020B0604020202020204" pitchFamily="34" charset="0"/>
              <a:buChar char="•"/>
              <a:tabLst>
                <a:tab pos="2954338" algn="l"/>
              </a:tabLst>
              <a:defRPr sz="1200" i="0">
                <a:solidFill>
                  <a:schemeClr val="accent1"/>
                </a:solidFill>
              </a:defRPr>
            </a:lvl3pPr>
            <a:lvl4pPr marL="0" indent="0">
              <a:lnSpc>
                <a:spcPct val="100000"/>
              </a:lnSpc>
              <a:spcBef>
                <a:spcPts val="0"/>
              </a:spcBef>
              <a:spcAft>
                <a:spcPts val="600"/>
              </a:spcAft>
              <a:buFont typeface="Arial" panose="020B0604020202020204" pitchFamily="34" charset="0"/>
              <a:buChar char="​"/>
              <a:defRPr sz="1600" b="1">
                <a:solidFill>
                  <a:schemeClr val="accent1"/>
                </a:solidFill>
                <a:latin typeface="+mj-lt"/>
              </a:defRPr>
            </a:lvl4pPr>
            <a:lvl5pPr marL="0" indent="0">
              <a:lnSpc>
                <a:spcPct val="100000"/>
              </a:lnSpc>
              <a:spcBef>
                <a:spcPts val="0"/>
              </a:spcBef>
              <a:spcAft>
                <a:spcPts val="600"/>
              </a:spcAft>
              <a:buFont typeface="Arial" panose="020B0604020202020204" pitchFamily="34" charset="0"/>
              <a:buChar char="​"/>
              <a:defRPr sz="1400" baseline="0"/>
            </a:lvl5pPr>
            <a:lvl6pPr marL="177800" indent="-177800">
              <a:lnSpc>
                <a:spcPct val="100000"/>
              </a:lnSpc>
              <a:spcBef>
                <a:spcPts val="0"/>
              </a:spcBef>
              <a:spcAft>
                <a:spcPts val="600"/>
              </a:spcAft>
              <a:buClr>
                <a:schemeClr val="accent4"/>
              </a:buClr>
              <a:buFont typeface="Arial" panose="020B0604020202020204" pitchFamily="34" charset="0"/>
              <a:buChar char="•"/>
              <a:defRPr sz="1100" b="0">
                <a:latin typeface="+mj-lt"/>
              </a:defRPr>
            </a:lvl6pPr>
            <a:lvl7pPr marL="0" indent="0">
              <a:lnSpc>
                <a:spcPct val="100000"/>
              </a:lnSpc>
              <a:spcBef>
                <a:spcPts val="0"/>
              </a:spcBef>
              <a:spcAft>
                <a:spcPts val="600"/>
              </a:spcAft>
              <a:buFont typeface="Arial" panose="020B0604020202020204" pitchFamily="34" charset="0"/>
              <a:buChar char="​"/>
              <a:tabLst>
                <a:tab pos="177800" algn="l"/>
              </a:tabLst>
              <a:defRPr sz="1200">
                <a:latin typeface="+mj-lt"/>
              </a:defRPr>
            </a:lvl7pPr>
            <a:lvl8pPr marL="0" indent="0">
              <a:lnSpc>
                <a:spcPct val="100000"/>
              </a:lnSpc>
              <a:spcBef>
                <a:spcPts val="0"/>
              </a:spcBef>
              <a:spcAft>
                <a:spcPts val="600"/>
              </a:spcAft>
              <a:buFont typeface="Arial" panose="020B0604020202020204" pitchFamily="34" charset="0"/>
              <a:buChar char="​"/>
              <a:tabLst>
                <a:tab pos="268288" algn="l"/>
              </a:tabLst>
              <a:defRPr sz="1050"/>
            </a:lvl8pPr>
            <a:lvl9pPr marL="0" indent="0">
              <a:lnSpc>
                <a:spcPct val="100000"/>
              </a:lnSpc>
              <a:spcBef>
                <a:spcPts val="0"/>
              </a:spcBef>
              <a:spcAft>
                <a:spcPts val="600"/>
              </a:spcAft>
              <a:buFont typeface="Arial" panose="020B0604020202020204" pitchFamily="34" charset="0"/>
              <a:buChar char="​"/>
              <a:defRPr sz="4400" b="1">
                <a:solidFill>
                  <a:schemeClr val="accent1"/>
                </a:solidFill>
                <a:latin typeface="+mj-lt"/>
              </a:defRPr>
            </a:lvl9pPr>
          </a:lstStyle>
          <a:p>
            <a:r>
              <a:rPr lang="en-GB" dirty="0"/>
              <a:t>05</a:t>
            </a:r>
          </a:p>
        </p:txBody>
      </p:sp>
      <p:sp>
        <p:nvSpPr>
          <p:cNvPr id="19" name="Text Placeholder 5">
            <a:extLst>
              <a:ext uri="{FF2B5EF4-FFF2-40B4-BE49-F238E27FC236}">
                <a16:creationId xmlns:a16="http://schemas.microsoft.com/office/drawing/2014/main" id="{FE0AEF45-4F06-07C7-674B-8CD2D1CA5CCB}"/>
              </a:ext>
            </a:extLst>
          </p:cNvPr>
          <p:cNvSpPr txBox="1">
            <a:spLocks/>
          </p:cNvSpPr>
          <p:nvPr/>
        </p:nvSpPr>
        <p:spPr>
          <a:xfrm>
            <a:off x="2396320" y="4887627"/>
            <a:ext cx="4137025" cy="647700"/>
          </a:xfrm>
          <a:prstGeom prst="rect">
            <a:avLst/>
          </a:prstGeom>
          <a:effectLst/>
        </p:spPr>
        <p:txBody>
          <a:bodyPr vert="horz" wrap="square" lIns="0" tIns="0" rIns="0" bIns="0" anchor="ctr">
            <a:noAutofit/>
          </a:bodyPr>
          <a:lstStyle>
            <a:lvl1pPr marL="176400" indent="-17640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accent1"/>
                </a:solidFill>
                <a:latin typeface="Segoe UI" panose="020B0502040204020203" pitchFamily="34" charset="0"/>
                <a:ea typeface="+mn-ea"/>
                <a:cs typeface="Segoe UI" panose="020B0502040204020203" pitchFamily="34" charset="0"/>
              </a:defRPr>
            </a:lvl1pPr>
            <a:lvl2pPr marL="273600" indent="-273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kern="1200">
                <a:solidFill>
                  <a:schemeClr val="accen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5pPr>
            <a:lvl6pPr marL="177800" indent="-1778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tab pos="177800" algn="l"/>
              </a:tabLst>
              <a:defRPr sz="1200" kern="1200">
                <a:solidFill>
                  <a:schemeClr val="tx1"/>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tab pos="268288" algn="l"/>
              </a:tabLst>
              <a:defRPr sz="105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4400" b="1" kern="1200">
                <a:solidFill>
                  <a:schemeClr val="accent1"/>
                </a:solidFill>
                <a:latin typeface="+mj-lt"/>
                <a:ea typeface="+mn-ea"/>
                <a:cs typeface="+mn-cs"/>
              </a:defRPr>
            </a:lvl9pPr>
          </a:lstStyle>
          <a:p>
            <a:pPr marL="0" indent="0">
              <a:buNone/>
            </a:pPr>
            <a:r>
              <a:rPr lang="en-GB" b="0" dirty="0">
                <a:solidFill>
                  <a:schemeClr val="accent1">
                    <a:lumMod val="100000"/>
                  </a:schemeClr>
                </a:solidFill>
                <a:latin typeface="Bahnschrift" panose="020B0502040204020203" pitchFamily="34" charset="0"/>
              </a:rPr>
              <a:t>TRABAJOS REALIZADOS</a:t>
            </a:r>
          </a:p>
        </p:txBody>
      </p:sp>
      <p:pic>
        <p:nvPicPr>
          <p:cNvPr id="9" name="Marcador de posición de imagen 8" descr="Hombre con uniforme&#10;&#10;Descripción generada automáticamente con confianza media">
            <a:extLst>
              <a:ext uri="{FF2B5EF4-FFF2-40B4-BE49-F238E27FC236}">
                <a16:creationId xmlns:a16="http://schemas.microsoft.com/office/drawing/2014/main" id="{AC198F2D-0455-27A1-8DAF-DF0649888611}"/>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l="28926" r="28926"/>
          <a:stretch>
            <a:fillRect/>
          </a:stretch>
        </p:blipFill>
        <p:spPr/>
      </p:pic>
      <p:sp>
        <p:nvSpPr>
          <p:cNvPr id="3" name="Text Placeholder 5">
            <a:extLst>
              <a:ext uri="{FF2B5EF4-FFF2-40B4-BE49-F238E27FC236}">
                <a16:creationId xmlns:a16="http://schemas.microsoft.com/office/drawing/2014/main" id="{62A9F1B7-3595-34FC-79F5-5B52040B635C}"/>
              </a:ext>
            </a:extLst>
          </p:cNvPr>
          <p:cNvSpPr txBox="1">
            <a:spLocks/>
          </p:cNvSpPr>
          <p:nvPr/>
        </p:nvSpPr>
        <p:spPr>
          <a:xfrm>
            <a:off x="2424536" y="2822270"/>
            <a:ext cx="4137025" cy="647700"/>
          </a:xfrm>
          <a:prstGeom prst="rect">
            <a:avLst/>
          </a:prstGeom>
          <a:effectLst/>
        </p:spPr>
        <p:txBody>
          <a:bodyPr vert="horz" wrap="square" lIns="0" tIns="0" rIns="0" bIns="0" anchor="ctr">
            <a:noAutofit/>
          </a:bodyPr>
          <a:lstStyle>
            <a:lvl1pPr marL="176400" indent="-17640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accent1"/>
                </a:solidFill>
                <a:latin typeface="Segoe UI" panose="020B0502040204020203" pitchFamily="34" charset="0"/>
                <a:ea typeface="+mn-ea"/>
                <a:cs typeface="Segoe UI" panose="020B0502040204020203" pitchFamily="34" charset="0"/>
              </a:defRPr>
            </a:lvl1pPr>
            <a:lvl2pPr marL="273600" indent="-273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kern="1200">
                <a:solidFill>
                  <a:schemeClr val="accen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5pPr>
            <a:lvl6pPr marL="177800" indent="-1778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tab pos="177800" algn="l"/>
              </a:tabLst>
              <a:defRPr sz="1200" kern="1200">
                <a:solidFill>
                  <a:schemeClr val="tx1"/>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tab pos="268288" algn="l"/>
              </a:tabLst>
              <a:defRPr sz="105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4400" b="1" kern="1200">
                <a:solidFill>
                  <a:schemeClr val="accent1"/>
                </a:solidFill>
                <a:latin typeface="+mj-lt"/>
                <a:ea typeface="+mn-ea"/>
                <a:cs typeface="+mn-cs"/>
              </a:defRPr>
            </a:lvl9pPr>
          </a:lstStyle>
          <a:p>
            <a:pPr marL="0" indent="0">
              <a:buNone/>
            </a:pPr>
            <a:r>
              <a:rPr lang="en-GB" b="0" dirty="0">
                <a:solidFill>
                  <a:schemeClr val="accent1">
                    <a:lumMod val="100000"/>
                  </a:schemeClr>
                </a:solidFill>
                <a:latin typeface="Bahnschrift" panose="020B0502040204020203" pitchFamily="34" charset="0"/>
              </a:rPr>
              <a:t>Instalaciones</a:t>
            </a:r>
          </a:p>
        </p:txBody>
      </p:sp>
      <p:sp>
        <p:nvSpPr>
          <p:cNvPr id="4" name="Text Placeholder 5">
            <a:extLst>
              <a:ext uri="{FF2B5EF4-FFF2-40B4-BE49-F238E27FC236}">
                <a16:creationId xmlns:a16="http://schemas.microsoft.com/office/drawing/2014/main" id="{545D1DE4-2B80-4E9E-BC87-96D862E678EF}"/>
              </a:ext>
            </a:extLst>
          </p:cNvPr>
          <p:cNvSpPr txBox="1">
            <a:spLocks/>
          </p:cNvSpPr>
          <p:nvPr/>
        </p:nvSpPr>
        <p:spPr>
          <a:xfrm>
            <a:off x="2322115" y="3369162"/>
            <a:ext cx="4137025" cy="647700"/>
          </a:xfrm>
          <a:prstGeom prst="rect">
            <a:avLst/>
          </a:prstGeom>
          <a:effectLst/>
        </p:spPr>
        <p:txBody>
          <a:bodyPr vert="horz" wrap="square" lIns="0" tIns="0" rIns="0" bIns="0" anchor="ctr">
            <a:noAutofit/>
          </a:bodyPr>
          <a:lstStyle>
            <a:lvl1pPr marL="176400" indent="-17640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accent1"/>
                </a:solidFill>
                <a:latin typeface="Segoe UI" panose="020B0502040204020203" pitchFamily="34" charset="0"/>
                <a:ea typeface="+mn-ea"/>
                <a:cs typeface="Segoe UI" panose="020B0502040204020203" pitchFamily="34" charset="0"/>
              </a:defRPr>
            </a:lvl1pPr>
            <a:lvl2pPr marL="273600" indent="-273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kern="1200">
                <a:solidFill>
                  <a:schemeClr val="accen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5pPr>
            <a:lvl6pPr marL="177800" indent="-1778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tab pos="177800" algn="l"/>
              </a:tabLst>
              <a:defRPr sz="1200" kern="1200">
                <a:solidFill>
                  <a:schemeClr val="tx1"/>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tab pos="268288" algn="l"/>
              </a:tabLst>
              <a:defRPr sz="105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4400" b="1" kern="1200">
                <a:solidFill>
                  <a:schemeClr val="accent1"/>
                </a:solidFill>
                <a:latin typeface="+mj-lt"/>
                <a:ea typeface="+mn-ea"/>
                <a:cs typeface="+mn-cs"/>
              </a:defRPr>
            </a:lvl9pPr>
          </a:lstStyle>
          <a:p>
            <a:pPr marL="0" indent="0">
              <a:buNone/>
            </a:pPr>
            <a:endParaRPr lang="es-ES" b="0" dirty="0">
              <a:solidFill>
                <a:schemeClr val="accent1">
                  <a:lumMod val="100000"/>
                </a:schemeClr>
              </a:solidFill>
              <a:latin typeface="Bahnschrift" panose="020B0502040204020203" pitchFamily="34" charset="0"/>
            </a:endParaRPr>
          </a:p>
        </p:txBody>
      </p:sp>
      <p:sp>
        <p:nvSpPr>
          <p:cNvPr id="5" name="Text Placeholder 5">
            <a:extLst>
              <a:ext uri="{FF2B5EF4-FFF2-40B4-BE49-F238E27FC236}">
                <a16:creationId xmlns:a16="http://schemas.microsoft.com/office/drawing/2014/main" id="{F2E1911D-F53C-C5A3-6449-0B0F42AE768D}"/>
              </a:ext>
            </a:extLst>
          </p:cNvPr>
          <p:cNvSpPr txBox="1">
            <a:spLocks/>
          </p:cNvSpPr>
          <p:nvPr/>
        </p:nvSpPr>
        <p:spPr>
          <a:xfrm>
            <a:off x="2415122" y="3372876"/>
            <a:ext cx="4137025" cy="647700"/>
          </a:xfrm>
          <a:prstGeom prst="rect">
            <a:avLst/>
          </a:prstGeom>
          <a:effectLst/>
        </p:spPr>
        <p:txBody>
          <a:bodyPr vert="horz" wrap="square" lIns="0" tIns="0" rIns="0" bIns="0" anchor="ctr">
            <a:noAutofit/>
          </a:bodyPr>
          <a:lstStyle>
            <a:lvl1pPr marL="176400" indent="-17640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accent1"/>
                </a:solidFill>
                <a:latin typeface="Segoe UI" panose="020B0502040204020203" pitchFamily="34" charset="0"/>
                <a:ea typeface="+mn-ea"/>
                <a:cs typeface="Segoe UI" panose="020B0502040204020203" pitchFamily="34" charset="0"/>
              </a:defRPr>
            </a:lvl1pPr>
            <a:lvl2pPr marL="273600" indent="-273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kern="1200">
                <a:solidFill>
                  <a:schemeClr val="accen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200" i="0" kern="1200">
                <a:solidFill>
                  <a:schemeClr val="accent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mn-lt"/>
                <a:ea typeface="+mn-ea"/>
                <a:cs typeface="+mn-cs"/>
              </a:defRPr>
            </a:lvl5pPr>
            <a:lvl6pPr marL="177800" indent="-1778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100" b="0" kern="1200">
                <a:solidFill>
                  <a:schemeClr val="tx1"/>
                </a:solidFill>
                <a:latin typeface="+mj-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tab pos="177800" algn="l"/>
              </a:tabLst>
              <a:defRPr sz="1200" kern="1200">
                <a:solidFill>
                  <a:schemeClr val="tx1"/>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tab pos="268288" algn="l"/>
              </a:tabLst>
              <a:defRPr sz="105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defRPr sz="4400" b="1" kern="1200">
                <a:solidFill>
                  <a:schemeClr val="accent1"/>
                </a:solidFill>
                <a:latin typeface="+mj-lt"/>
                <a:ea typeface="+mn-ea"/>
                <a:cs typeface="+mn-cs"/>
              </a:defRPr>
            </a:lvl9pPr>
          </a:lstStyle>
          <a:p>
            <a:pPr marL="0" indent="0">
              <a:buNone/>
            </a:pPr>
            <a:r>
              <a:rPr lang="es-ES" b="0" dirty="0">
                <a:solidFill>
                  <a:schemeClr val="accent1">
                    <a:lumMod val="100000"/>
                  </a:schemeClr>
                </a:solidFill>
                <a:latin typeface="Bahnschrift" panose="020B0502040204020203" pitchFamily="34" charset="0"/>
              </a:rPr>
              <a:t>Estructura organizacional</a:t>
            </a:r>
          </a:p>
        </p:txBody>
      </p:sp>
    </p:spTree>
    <p:custDataLst>
      <p:custData r:id="rId1"/>
      <p:custData r:id="rId2"/>
      <p:tags r:id="rId3"/>
    </p:custDataLst>
    <p:extLst>
      <p:ext uri="{BB962C8B-B14F-4D97-AF65-F5344CB8AC3E}">
        <p14:creationId xmlns:p14="http://schemas.microsoft.com/office/powerpoint/2010/main" val="3137909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 name="ZoneTexte 55">
            <a:extLst>
              <a:ext uri="{FF2B5EF4-FFF2-40B4-BE49-F238E27FC236}">
                <a16:creationId xmlns:a16="http://schemas.microsoft.com/office/drawing/2014/main" id="{1F03305C-0C00-4F44-BD8B-E5B2DFB439D6}"/>
              </a:ext>
            </a:extLst>
          </p:cNvPr>
          <p:cNvSpPr txBox="1"/>
          <p:nvPr/>
        </p:nvSpPr>
        <p:spPr>
          <a:xfrm>
            <a:off x="3388242" y="7030365"/>
            <a:ext cx="0" cy="0"/>
          </a:xfrm>
          <a:prstGeom prst="rect">
            <a:avLst/>
          </a:prstGeom>
          <a:noFill/>
        </p:spPr>
        <p:txBody>
          <a:bodyPr vert="horz" wrap="none" lIns="91440" tIns="45720" rIns="91440" bIns="0" rtlCol="0" anchor="b" anchorCtr="0">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endParaRPr kumimoji="0" lang="en-GB" sz="5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7EA9274F-BAE0-DE4E-A082-4992E2004023}"/>
              </a:ext>
            </a:extLst>
          </p:cNvPr>
          <p:cNvSpPr txBox="1"/>
          <p:nvPr/>
        </p:nvSpPr>
        <p:spPr>
          <a:xfrm>
            <a:off x="9024318" y="1412553"/>
            <a:ext cx="0" cy="0"/>
          </a:xfrm>
          <a:prstGeom prst="rect">
            <a:avLst/>
          </a:prstGeom>
          <a:noFill/>
        </p:spPr>
        <p:txBody>
          <a:bodyPr vert="horz" wrap="none" lIns="91440" tIns="45720" rIns="91440" bIns="0" rtlCol="0" anchor="b" anchorCtr="0">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endParaRPr kumimoji="0" lang="en-GB" sz="4800" b="0" i="0" u="none" strike="noStrike" kern="1200" cap="none" spc="0" normalizeH="0" baseline="0" noProof="0">
              <a:ln>
                <a:noFill/>
              </a:ln>
              <a:solidFill>
                <a:prstClr val="white"/>
              </a:solidFill>
              <a:effectLst/>
              <a:uLnTx/>
              <a:uFillTx/>
              <a:latin typeface="+mj-lt"/>
              <a:ea typeface="+mn-ea"/>
              <a:cs typeface="+mn-cs"/>
            </a:endParaRPr>
          </a:p>
        </p:txBody>
      </p:sp>
      <p:sp>
        <p:nvSpPr>
          <p:cNvPr id="5" name="Espace réservé du numéro de diapositive 4">
            <a:extLst>
              <a:ext uri="{FF2B5EF4-FFF2-40B4-BE49-F238E27FC236}">
                <a16:creationId xmlns:a16="http://schemas.microsoft.com/office/drawing/2014/main" id="{F312BAF5-0790-3AF6-2C14-24F4E043F369}"/>
              </a:ext>
            </a:extLst>
          </p:cNvPr>
          <p:cNvSpPr>
            <a:spLocks noGrp="1"/>
          </p:cNvSpPr>
          <p:nvPr>
            <p:ph type="sldNum" sz="quarter" idx="16"/>
          </p:nvPr>
        </p:nvSpPr>
        <p:spPr/>
        <p:txBody>
          <a:bodyPr/>
          <a:lstStyle/>
          <a:p>
            <a:fld id="{4BF46CD0-FBDC-4232-8F32-5100991AA633}" type="slidenum">
              <a:rPr lang="en-GB" smtClean="0"/>
              <a:pPr/>
              <a:t>20</a:t>
            </a:fld>
            <a:endParaRPr lang="en-GB"/>
          </a:p>
        </p:txBody>
      </p:sp>
      <p:sp>
        <p:nvSpPr>
          <p:cNvPr id="2" name="Titre 1">
            <a:extLst>
              <a:ext uri="{FF2B5EF4-FFF2-40B4-BE49-F238E27FC236}">
                <a16:creationId xmlns:a16="http://schemas.microsoft.com/office/drawing/2014/main" id="{76A0A274-9518-2F1F-E445-72AD42C87F7D}"/>
              </a:ext>
            </a:extLst>
          </p:cNvPr>
          <p:cNvSpPr>
            <a:spLocks noGrp="1"/>
          </p:cNvSpPr>
          <p:nvPr>
            <p:ph type="title"/>
          </p:nvPr>
        </p:nvSpPr>
        <p:spPr/>
        <p:txBody>
          <a:bodyPr/>
          <a:lstStyle/>
          <a:p>
            <a:r>
              <a:rPr lang="en-GB" dirty="0"/>
              <a:t>REPARACIÓN Y FABRICACIÓN DE COMPONENTES</a:t>
            </a:r>
          </a:p>
        </p:txBody>
      </p:sp>
      <p:sp>
        <p:nvSpPr>
          <p:cNvPr id="81" name="ZoneTexte 80">
            <a:extLst>
              <a:ext uri="{FF2B5EF4-FFF2-40B4-BE49-F238E27FC236}">
                <a16:creationId xmlns:a16="http://schemas.microsoft.com/office/drawing/2014/main" id="{5FFD3F64-900B-4651-A302-74D1737D0378}"/>
              </a:ext>
            </a:extLst>
          </p:cNvPr>
          <p:cNvSpPr txBox="1"/>
          <p:nvPr/>
        </p:nvSpPr>
        <p:spPr>
          <a:xfrm>
            <a:off x="2104449" y="1717771"/>
            <a:ext cx="2294603" cy="175433"/>
          </a:xfrm>
          <a:prstGeom prst="rect">
            <a:avLst/>
          </a:prstGeom>
          <a:noFill/>
        </p:spPr>
        <p:txBody>
          <a:bodyPr vert="horz" wrap="square" lIns="0" tIns="0" rIns="0" bIns="0" rtlCol="0" anchor="b" anchorCtr="0">
            <a:spAutoFit/>
          </a:bodyPr>
          <a:lstStyle/>
          <a:p>
            <a:pPr marL="0" marR="0" lvl="0" indent="0" algn="ctr" defTabSz="914400" rtl="0" eaLnBrk="1" fontAlgn="auto" latinLnBrk="0" hangingPunct="1">
              <a:lnSpc>
                <a:spcPct val="95000"/>
              </a:lnSpc>
              <a:spcBef>
                <a:spcPts val="0"/>
              </a:spcBef>
              <a:spcAft>
                <a:spcPts val="800"/>
              </a:spcAft>
              <a:buClrTx/>
              <a:buSzTx/>
              <a:buFontTx/>
              <a:buNone/>
              <a:tabLst/>
              <a:defRPr/>
            </a:pPr>
            <a:r>
              <a:rPr lang="en-GB" sz="1200" b="1" noProof="1">
                <a:solidFill>
                  <a:schemeClr val="accent1">
                    <a:lumMod val="100000"/>
                  </a:schemeClr>
                </a:solidFill>
                <a:latin typeface="+mj-lt"/>
                <a:cs typeface="Calibri" panose="020F0502020204030204" pitchFamily="34" charset="0"/>
              </a:rPr>
              <a:t>DUCTOS </a:t>
            </a:r>
            <a:endParaRPr kumimoji="0" lang="en-GB" sz="1200" b="1" i="0" u="none" strike="noStrike" kern="1200" cap="none" spc="0" normalizeH="0" baseline="0" noProof="1">
              <a:ln>
                <a:noFill/>
              </a:ln>
              <a:solidFill>
                <a:schemeClr val="accent1">
                  <a:lumMod val="100000"/>
                </a:schemeClr>
              </a:solidFill>
              <a:effectLst/>
              <a:uLnTx/>
              <a:uFillTx/>
              <a:latin typeface="+mj-lt"/>
              <a:cs typeface="Calibri" panose="020F0502020204030204" pitchFamily="34" charset="0"/>
            </a:endParaRPr>
          </a:p>
        </p:txBody>
      </p:sp>
      <p:grpSp>
        <p:nvGrpSpPr>
          <p:cNvPr id="45" name="Grupo 44">
            <a:extLst>
              <a:ext uri="{FF2B5EF4-FFF2-40B4-BE49-F238E27FC236}">
                <a16:creationId xmlns:a16="http://schemas.microsoft.com/office/drawing/2014/main" id="{6D453074-744A-0778-E7AF-92DC2223C58E}"/>
              </a:ext>
            </a:extLst>
          </p:cNvPr>
          <p:cNvGrpSpPr/>
          <p:nvPr/>
        </p:nvGrpSpPr>
        <p:grpSpPr>
          <a:xfrm>
            <a:off x="1898175" y="1848564"/>
            <a:ext cx="9545418" cy="1879863"/>
            <a:chOff x="609398" y="4432923"/>
            <a:chExt cx="10286598" cy="2115208"/>
          </a:xfrm>
        </p:grpSpPr>
        <p:cxnSp>
          <p:nvCxnSpPr>
            <p:cNvPr id="76" name="Connecteur droit 75">
              <a:extLst>
                <a:ext uri="{FF2B5EF4-FFF2-40B4-BE49-F238E27FC236}">
                  <a16:creationId xmlns:a16="http://schemas.microsoft.com/office/drawing/2014/main" id="{57FA5D44-D21B-45DD-8B75-995F3402CA50}"/>
                </a:ext>
              </a:extLst>
            </p:cNvPr>
            <p:cNvCxnSpPr>
              <a:cxnSpLocks/>
            </p:cNvCxnSpPr>
            <p:nvPr/>
          </p:nvCxnSpPr>
          <p:spPr>
            <a:xfrm>
              <a:off x="609398" y="6548131"/>
              <a:ext cx="355081"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9A574516-D407-4D88-BCB5-0E1CD2B55A33}"/>
                </a:ext>
              </a:extLst>
            </p:cNvPr>
            <p:cNvCxnSpPr>
              <a:cxnSpLocks/>
            </p:cNvCxnSpPr>
            <p:nvPr/>
          </p:nvCxnSpPr>
          <p:spPr>
            <a:xfrm>
              <a:off x="4285666" y="6548131"/>
              <a:ext cx="428379" cy="0"/>
            </a:xfrm>
            <a:prstGeom prst="line">
              <a:avLst/>
            </a:prstGeom>
            <a:ln w="95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4" name="ZoneTexte 103">
              <a:extLst>
                <a:ext uri="{FF2B5EF4-FFF2-40B4-BE49-F238E27FC236}">
                  <a16:creationId xmlns:a16="http://schemas.microsoft.com/office/drawing/2014/main" id="{1A8A634A-26A9-4B5E-982D-1C6152AB5DBB}"/>
                </a:ext>
              </a:extLst>
            </p:cNvPr>
            <p:cNvSpPr txBox="1"/>
            <p:nvPr/>
          </p:nvSpPr>
          <p:spPr>
            <a:xfrm>
              <a:off x="4499855" y="4432923"/>
              <a:ext cx="2403668" cy="197396"/>
            </a:xfrm>
            <a:prstGeom prst="rect">
              <a:avLst/>
            </a:prstGeom>
            <a:noFill/>
          </p:spPr>
          <p:txBody>
            <a:bodyPr vert="horz" wrap="square" lIns="0" tIns="0" rIns="0" bIns="0" rtlCol="0" anchor="b" anchorCtr="0">
              <a:spAutoFit/>
            </a:bodyPr>
            <a:lstStyle/>
            <a:p>
              <a:pPr marL="0" marR="0" lvl="0" indent="0" algn="ctr" defTabSz="914400" rtl="0" eaLnBrk="1" fontAlgn="auto" latinLnBrk="0" hangingPunct="1">
                <a:lnSpc>
                  <a:spcPct val="95000"/>
                </a:lnSpc>
                <a:spcBef>
                  <a:spcPts val="0"/>
                </a:spcBef>
                <a:spcAft>
                  <a:spcPts val="800"/>
                </a:spcAft>
                <a:buClrTx/>
                <a:buSzTx/>
                <a:buFontTx/>
                <a:buNone/>
                <a:tabLst/>
                <a:defRPr/>
              </a:pPr>
              <a:r>
                <a:rPr kumimoji="0" lang="en-GB" sz="1200" b="1" i="0" u="none" strike="noStrike" kern="1200" cap="none" spc="0" normalizeH="0" baseline="0" noProof="1">
                  <a:ln>
                    <a:noFill/>
                  </a:ln>
                  <a:solidFill>
                    <a:schemeClr val="accent1">
                      <a:lumMod val="100000"/>
                    </a:schemeClr>
                  </a:solidFill>
                  <a:effectLst/>
                  <a:uLnTx/>
                  <a:uFillTx/>
                  <a:latin typeface="+mj-lt"/>
                  <a:cs typeface="Calibri" panose="020F0502020204030204" pitchFamily="34" charset="0"/>
                </a:rPr>
                <a:t>REPARACIONES</a:t>
              </a:r>
            </a:p>
          </p:txBody>
        </p:sp>
        <p:sp>
          <p:nvSpPr>
            <p:cNvPr id="113" name="ZoneTexte 112">
              <a:extLst>
                <a:ext uri="{FF2B5EF4-FFF2-40B4-BE49-F238E27FC236}">
                  <a16:creationId xmlns:a16="http://schemas.microsoft.com/office/drawing/2014/main" id="{0E4B98DD-568F-424D-A813-750F22CF03CC}"/>
                </a:ext>
              </a:extLst>
            </p:cNvPr>
            <p:cNvSpPr txBox="1"/>
            <p:nvPr/>
          </p:nvSpPr>
          <p:spPr>
            <a:xfrm>
              <a:off x="8492327" y="4453880"/>
              <a:ext cx="2403669" cy="197396"/>
            </a:xfrm>
            <a:prstGeom prst="rect">
              <a:avLst/>
            </a:prstGeom>
            <a:noFill/>
          </p:spPr>
          <p:txBody>
            <a:bodyPr vert="horz" wrap="square" lIns="0" tIns="0" rIns="0" bIns="0" rtlCol="0" anchor="b" anchorCtr="0">
              <a:spAutoFit/>
            </a:bodyPr>
            <a:lstStyle>
              <a:defPPr>
                <a:defRPr lang="fr-FR"/>
              </a:defPPr>
              <a:lvl1pPr marR="0" lvl="0" indent="0" algn="ctr" fontAlgn="auto">
                <a:lnSpc>
                  <a:spcPct val="95000"/>
                </a:lnSpc>
                <a:spcBef>
                  <a:spcPts val="0"/>
                </a:spcBef>
                <a:spcAft>
                  <a:spcPts val="800"/>
                </a:spcAft>
                <a:buClrTx/>
                <a:buSzTx/>
                <a:buFontTx/>
                <a:buNone/>
                <a:tabLst/>
                <a:defRPr sz="1400" b="1">
                  <a:solidFill>
                    <a:srgbClr val="003C68"/>
                  </a:solidFill>
                  <a:latin typeface="Calibri" panose="020F0502020204030204"/>
                  <a:cs typeface="Calibri" panose="020F0502020204030204" pitchFamily="34" charset="0"/>
                </a:defRPr>
              </a:lvl1pPr>
            </a:lstStyle>
            <a:p>
              <a:r>
                <a:rPr lang="en-GB" sz="1200" noProof="1">
                  <a:solidFill>
                    <a:schemeClr val="accent1">
                      <a:lumMod val="100000"/>
                    </a:schemeClr>
                  </a:solidFill>
                  <a:latin typeface="+mj-lt"/>
                </a:rPr>
                <a:t>ABRICACION DE COMPONENTES </a:t>
              </a:r>
            </a:p>
          </p:txBody>
        </p:sp>
      </p:grpSp>
      <p:sp>
        <p:nvSpPr>
          <p:cNvPr id="53" name="Rectángulo: esquinas redondeadas 52">
            <a:extLst>
              <a:ext uri="{FF2B5EF4-FFF2-40B4-BE49-F238E27FC236}">
                <a16:creationId xmlns:a16="http://schemas.microsoft.com/office/drawing/2014/main" id="{3B5F33F3-FF2A-0148-D0B3-7C3DBEE7B834}"/>
              </a:ext>
            </a:extLst>
          </p:cNvPr>
          <p:cNvSpPr/>
          <p:nvPr/>
        </p:nvSpPr>
        <p:spPr>
          <a:xfrm>
            <a:off x="287337" y="2331637"/>
            <a:ext cx="1485265" cy="128032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rtlCol="0" anchor="t">
            <a:noAutofit/>
          </a:bodyPr>
          <a:lstStyle/>
          <a:p>
            <a:pPr algn="l">
              <a:buClr>
                <a:schemeClr val="accent4"/>
              </a:buClr>
            </a:pPr>
            <a:endParaRPr lang="es-CL" sz="1200" dirty="0" err="1">
              <a:solidFill>
                <a:schemeClr val="bg1">
                  <a:lumMod val="100000"/>
                </a:schemeClr>
              </a:solidFill>
              <a:latin typeface="Segoe UI Semilight" panose="020B0402040204020203" pitchFamily="34" charset="0"/>
            </a:endParaRPr>
          </a:p>
        </p:txBody>
      </p:sp>
      <p:sp>
        <p:nvSpPr>
          <p:cNvPr id="54" name="Marcador de texto 6">
            <a:extLst>
              <a:ext uri="{FF2B5EF4-FFF2-40B4-BE49-F238E27FC236}">
                <a16:creationId xmlns:a16="http://schemas.microsoft.com/office/drawing/2014/main" id="{9F1FE64E-638D-7918-7006-AE6C8EC73860}"/>
              </a:ext>
            </a:extLst>
          </p:cNvPr>
          <p:cNvSpPr txBox="1">
            <a:spLocks/>
          </p:cNvSpPr>
          <p:nvPr/>
        </p:nvSpPr>
        <p:spPr>
          <a:xfrm>
            <a:off x="234820" y="2971800"/>
            <a:ext cx="1557371" cy="128394"/>
          </a:xfrm>
          <a:prstGeom prst="rect">
            <a:avLst/>
          </a:prstGeom>
        </p:spPr>
        <p:txBody>
          <a:bodyPr vert="horz" lIns="72000" tIns="0" rIns="0" bIns="0" rtlCol="0"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cap="all" baseline="0">
                <a:solidFill>
                  <a:schemeClr val="accent1"/>
                </a:solidFill>
                <a:latin typeface="+mn-lt"/>
                <a:ea typeface="+mn-ea"/>
                <a:cs typeface="Quire Sans" panose="020B0502040400020003" pitchFamily="34" charset="0"/>
              </a:defRPr>
            </a:lvl1pPr>
            <a:lvl2pPr marL="0" indent="0" algn="l" defTabSz="914400" rtl="0" eaLnBrk="1" latinLnBrk="0" hangingPunct="1">
              <a:lnSpc>
                <a:spcPct val="100000"/>
              </a:lnSpc>
              <a:spcBef>
                <a:spcPts val="0"/>
              </a:spcBef>
              <a:spcAft>
                <a:spcPts val="600"/>
              </a:spcAft>
              <a:buClr>
                <a:schemeClr val="accent4"/>
              </a:buClr>
              <a:buFont typeface="Arial" panose="020B0604020202020204" pitchFamily="34" charset="0"/>
              <a:buNone/>
              <a:defRPr sz="1600" b="0" kern="1200">
                <a:solidFill>
                  <a:schemeClr val="bg1"/>
                </a:solidFill>
                <a:latin typeface="+mn-lt"/>
                <a:ea typeface="+mn-ea"/>
                <a:cs typeface="+mn-cs"/>
              </a:defRPr>
            </a:lvl2pPr>
            <a:lvl3pPr marL="0" indent="0" algn="l" defTabSz="914400" rtl="0" eaLnBrk="1" latinLnBrk="0" hangingPunct="1">
              <a:lnSpc>
                <a:spcPct val="100000"/>
              </a:lnSpc>
              <a:spcBef>
                <a:spcPts val="0"/>
              </a:spcBef>
              <a:spcAft>
                <a:spcPts val="600"/>
              </a:spcAft>
              <a:buClr>
                <a:schemeClr val="accent4"/>
              </a:buClr>
              <a:buFont typeface="Arial" panose="020B0604020202020204" pitchFamily="34" charset="0"/>
              <a:buChar char="​"/>
              <a:tabLst>
                <a:tab pos="2954338" algn="l"/>
              </a:tabLst>
              <a:defRPr sz="1600" b="0" i="0" kern="1200">
                <a:solidFill>
                  <a:schemeClr val="bg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bg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baseline="0">
                <a:solidFill>
                  <a:schemeClr val="bg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b="0" kern="1200">
                <a:solidFill>
                  <a:schemeClr val="bg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tabLst/>
              <a:defRPr sz="1600" b="0" kern="1200">
                <a:solidFill>
                  <a:schemeClr val="bg1"/>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tabLst/>
              <a:defRPr sz="1600" b="0" kern="1200">
                <a:solidFill>
                  <a:schemeClr val="bg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Char char="​"/>
              <a:tabLst>
                <a:tab pos="176213" algn="l"/>
              </a:tabLst>
              <a:defRPr sz="1600" b="0" kern="1200">
                <a:solidFill>
                  <a:schemeClr val="bg1"/>
                </a:solidFill>
                <a:latin typeface="+mn-lt"/>
                <a:ea typeface="+mn-ea"/>
                <a:cs typeface="+mn-cs"/>
              </a:defRPr>
            </a:lvl9pPr>
          </a:lstStyle>
          <a:p>
            <a:pPr algn="ctr"/>
            <a:r>
              <a:rPr lang="es-CL" b="1" dirty="0"/>
              <a:t>ÁREA PLANTA Fabricación en FRP</a:t>
            </a:r>
          </a:p>
        </p:txBody>
      </p:sp>
      <p:sp>
        <p:nvSpPr>
          <p:cNvPr id="10" name="TextBox 103">
            <a:extLst>
              <a:ext uri="{FF2B5EF4-FFF2-40B4-BE49-F238E27FC236}">
                <a16:creationId xmlns:a16="http://schemas.microsoft.com/office/drawing/2014/main" id="{1500C5C2-51FA-64D9-D2F6-1964E91F0CB1}"/>
              </a:ext>
            </a:extLst>
          </p:cNvPr>
          <p:cNvSpPr txBox="1"/>
          <p:nvPr/>
        </p:nvSpPr>
        <p:spPr>
          <a:xfrm>
            <a:off x="1653657" y="4293609"/>
            <a:ext cx="9155857" cy="2308324"/>
          </a:xfrm>
          <a:prstGeom prst="rect">
            <a:avLst/>
          </a:prstGeom>
          <a:noFill/>
          <a:effectLst/>
        </p:spPr>
        <p:txBody>
          <a:bodyPr wrap="square">
            <a:spAutoFit/>
          </a:bodyPr>
          <a:lstStyle/>
          <a:p>
            <a:r>
              <a:rPr lang="en-US" sz="1600" b="1" dirty="0">
                <a:latin typeface="+mj-lt"/>
              </a:rPr>
              <a:t>MATERIALES EMPLEADOS:</a:t>
            </a:r>
          </a:p>
          <a:p>
            <a:r>
              <a:rPr lang="en-US" sz="1600" dirty="0">
                <a:latin typeface="+mj-lt"/>
              </a:rPr>
              <a:t>Nuestra Primera </a:t>
            </a:r>
            <a:r>
              <a:rPr lang="en-US" sz="1600" dirty="0" err="1">
                <a:latin typeface="+mj-lt"/>
              </a:rPr>
              <a:t>seleccion</a:t>
            </a:r>
            <a:r>
              <a:rPr lang="en-US" sz="1600" dirty="0">
                <a:latin typeface="+mj-lt"/>
              </a:rPr>
              <a:t> </a:t>
            </a:r>
            <a:r>
              <a:rPr lang="en-US" sz="1600" dirty="0" err="1">
                <a:latin typeface="+mj-lt"/>
              </a:rPr>
              <a:t>esta</a:t>
            </a:r>
            <a:r>
              <a:rPr lang="en-US" sz="1600" dirty="0">
                <a:latin typeface="+mj-lt"/>
              </a:rPr>
              <a:t> </a:t>
            </a:r>
            <a:r>
              <a:rPr lang="en-US" sz="1600" dirty="0" err="1">
                <a:latin typeface="+mj-lt"/>
              </a:rPr>
              <a:t>determinada</a:t>
            </a:r>
            <a:r>
              <a:rPr lang="en-US" sz="1600" dirty="0">
                <a:latin typeface="+mj-lt"/>
              </a:rPr>
              <a:t> </a:t>
            </a:r>
            <a:r>
              <a:rPr lang="en-US" sz="1600" dirty="0" err="1">
                <a:latin typeface="+mj-lt"/>
              </a:rPr>
              <a:t>por</a:t>
            </a:r>
            <a:r>
              <a:rPr lang="en-US" sz="1600" dirty="0">
                <a:latin typeface="+mj-lt"/>
              </a:rPr>
              <a:t> </a:t>
            </a:r>
            <a:r>
              <a:rPr lang="en-US" sz="1600" dirty="0" err="1">
                <a:latin typeface="+mj-lt"/>
              </a:rPr>
              <a:t>los</a:t>
            </a:r>
            <a:r>
              <a:rPr lang="en-US" sz="1600" dirty="0">
                <a:latin typeface="+mj-lt"/>
              </a:rPr>
              <a:t> ambientes </a:t>
            </a:r>
            <a:r>
              <a:rPr lang="en-US" sz="1600" dirty="0" err="1">
                <a:latin typeface="+mj-lt"/>
              </a:rPr>
              <a:t>donde</a:t>
            </a:r>
            <a:r>
              <a:rPr lang="en-US" sz="1600" dirty="0">
                <a:latin typeface="+mj-lt"/>
              </a:rPr>
              <a:t> se </a:t>
            </a:r>
            <a:r>
              <a:rPr lang="en-US" sz="1600" dirty="0" err="1">
                <a:latin typeface="+mj-lt"/>
              </a:rPr>
              <a:t>utilizara</a:t>
            </a:r>
            <a:r>
              <a:rPr lang="en-US" sz="1600" dirty="0">
                <a:latin typeface="+mj-lt"/>
              </a:rPr>
              <a:t> </a:t>
            </a:r>
            <a:r>
              <a:rPr lang="en-US" sz="1600" dirty="0" err="1">
                <a:latin typeface="+mj-lt"/>
              </a:rPr>
              <a:t>el</a:t>
            </a:r>
            <a:r>
              <a:rPr lang="en-US" sz="1600" dirty="0">
                <a:latin typeface="+mj-lt"/>
              </a:rPr>
              <a:t> </a:t>
            </a:r>
            <a:r>
              <a:rPr lang="en-US" sz="1600" dirty="0" err="1">
                <a:latin typeface="+mj-lt"/>
              </a:rPr>
              <a:t>componente</a:t>
            </a:r>
            <a:r>
              <a:rPr lang="en-US" sz="1600" dirty="0">
                <a:latin typeface="+mj-lt"/>
              </a:rPr>
              <a:t> </a:t>
            </a:r>
            <a:r>
              <a:rPr lang="en-US" sz="1600" dirty="0" err="1">
                <a:latin typeface="+mj-lt"/>
              </a:rPr>
              <a:t>algunos</a:t>
            </a:r>
            <a:r>
              <a:rPr lang="en-US" sz="1600" dirty="0">
                <a:latin typeface="+mj-lt"/>
              </a:rPr>
              <a:t> de </a:t>
            </a:r>
            <a:r>
              <a:rPr lang="en-US" sz="1600" dirty="0" err="1">
                <a:latin typeface="+mj-lt"/>
              </a:rPr>
              <a:t>estos</a:t>
            </a:r>
            <a:r>
              <a:rPr lang="en-US" sz="1600" dirty="0">
                <a:latin typeface="+mj-lt"/>
              </a:rPr>
              <a:t> </a:t>
            </a:r>
            <a:r>
              <a:rPr lang="en-US" sz="1600" dirty="0" err="1">
                <a:latin typeface="+mj-lt"/>
              </a:rPr>
              <a:t>materiales</a:t>
            </a:r>
            <a:r>
              <a:rPr lang="en-US" sz="1600" dirty="0">
                <a:latin typeface="+mj-lt"/>
              </a:rPr>
              <a:t> son:</a:t>
            </a:r>
          </a:p>
          <a:p>
            <a:pPr marL="285750" indent="-285750">
              <a:buFont typeface="Arial" panose="020B0604020202020204" pitchFamily="34" charset="0"/>
              <a:buChar char="•"/>
            </a:pPr>
            <a:r>
              <a:rPr lang="en-US" sz="1600" dirty="0">
                <a:latin typeface="+mj-lt"/>
              </a:rPr>
              <a:t>Poliester </a:t>
            </a:r>
            <a:r>
              <a:rPr lang="en-US" sz="1600" dirty="0" err="1">
                <a:latin typeface="+mj-lt"/>
              </a:rPr>
              <a:t>Tereftalica</a:t>
            </a:r>
            <a:r>
              <a:rPr lang="en-US" sz="1600" dirty="0">
                <a:latin typeface="+mj-lt"/>
              </a:rPr>
              <a:t> </a:t>
            </a:r>
            <a:r>
              <a:rPr lang="en-US" sz="1600" dirty="0" err="1">
                <a:latin typeface="+mj-lt"/>
              </a:rPr>
              <a:t>Modificada</a:t>
            </a:r>
            <a:r>
              <a:rPr lang="en-US" sz="1600" dirty="0">
                <a:latin typeface="+mj-lt"/>
              </a:rPr>
              <a:t> (</a:t>
            </a:r>
            <a:r>
              <a:rPr lang="en-US" sz="1600" dirty="0" err="1">
                <a:latin typeface="+mj-lt"/>
              </a:rPr>
              <a:t>Polylite</a:t>
            </a:r>
            <a:r>
              <a:rPr lang="en-US" sz="1600" dirty="0">
                <a:latin typeface="+mj-lt"/>
              </a:rPr>
              <a:t> 33004- Serie)</a:t>
            </a:r>
          </a:p>
          <a:p>
            <a:pPr marL="285750" indent="-285750">
              <a:buFont typeface="Arial" panose="020B0604020202020204" pitchFamily="34" charset="0"/>
              <a:buChar char="•"/>
            </a:pPr>
            <a:r>
              <a:rPr lang="en-US" sz="1600" dirty="0">
                <a:latin typeface="+mj-lt"/>
              </a:rPr>
              <a:t>Dion Impact 9102 GP</a:t>
            </a:r>
          </a:p>
          <a:p>
            <a:pPr marL="285750" indent="-285750">
              <a:buFont typeface="Arial" panose="020B0604020202020204" pitchFamily="34" charset="0"/>
              <a:buChar char="•"/>
            </a:pPr>
            <a:r>
              <a:rPr lang="en-US" sz="1600" dirty="0" err="1">
                <a:latin typeface="+mj-lt"/>
              </a:rPr>
              <a:t>Terrakane</a:t>
            </a:r>
            <a:r>
              <a:rPr lang="en-US" sz="1600" dirty="0">
                <a:latin typeface="+mj-lt"/>
              </a:rPr>
              <a:t> Momentum 411-350 Epoxy Vinyl Ester Resin</a:t>
            </a:r>
          </a:p>
          <a:p>
            <a:r>
              <a:rPr lang="en-US" sz="1600" b="1" dirty="0">
                <a:latin typeface="+mj-lt"/>
              </a:rPr>
              <a:t>MALLAS</a:t>
            </a:r>
          </a:p>
          <a:p>
            <a:r>
              <a:rPr lang="en-US" sz="1600" dirty="0">
                <a:latin typeface="+mj-lt"/>
              </a:rPr>
              <a:t>MAT 225/300/450 G/M2 A1.40 Tela Roving</a:t>
            </a:r>
          </a:p>
          <a:p>
            <a:endParaRPr lang="en-US" sz="1600" b="1" dirty="0">
              <a:gradFill>
                <a:gsLst>
                  <a:gs pos="0">
                    <a:schemeClr val="bg2"/>
                  </a:gs>
                  <a:gs pos="100000">
                    <a:schemeClr val="tx2"/>
                  </a:gs>
                </a:gsLst>
                <a:lin ang="10800000" scaled="0"/>
              </a:gradFill>
              <a:latin typeface="+mj-lt"/>
            </a:endParaRPr>
          </a:p>
        </p:txBody>
      </p:sp>
      <p:sp>
        <p:nvSpPr>
          <p:cNvPr id="12" name="Marcador de texto 11">
            <a:extLst>
              <a:ext uri="{FF2B5EF4-FFF2-40B4-BE49-F238E27FC236}">
                <a16:creationId xmlns:a16="http://schemas.microsoft.com/office/drawing/2014/main" id="{34F38354-DCDD-D784-CB7A-6868BFAAEB3E}"/>
              </a:ext>
            </a:extLst>
          </p:cNvPr>
          <p:cNvSpPr>
            <a:spLocks noGrp="1"/>
          </p:cNvSpPr>
          <p:nvPr>
            <p:ph type="body" sz="quarter" idx="12"/>
          </p:nvPr>
        </p:nvSpPr>
        <p:spPr>
          <a:xfrm>
            <a:off x="718994" y="1063625"/>
            <a:ext cx="11616267" cy="520974"/>
          </a:xfrm>
        </p:spPr>
        <p:txBody>
          <a:bodyPr/>
          <a:lstStyle/>
          <a:p>
            <a:r>
              <a:rPr lang="es-PE" b="1" dirty="0"/>
              <a:t>Los antecedentes que se muestran fueron realizados por personal de nuestro equipo cuando cumplía funciones en el área de mantenimiento en minera </a:t>
            </a:r>
            <a:r>
              <a:rPr lang="es-PE" b="1" dirty="0" err="1"/>
              <a:t>teck</a:t>
            </a:r>
            <a:r>
              <a:rPr lang="es-PE" b="1" dirty="0"/>
              <a:t> quebrada blanca </a:t>
            </a:r>
          </a:p>
        </p:txBody>
      </p:sp>
      <p:pic>
        <p:nvPicPr>
          <p:cNvPr id="18" name="Imagen 17" descr="Imagen que contiene interior, tabla, viejo, lavabo&#10;&#10;Descripción generada automáticamente">
            <a:extLst>
              <a:ext uri="{FF2B5EF4-FFF2-40B4-BE49-F238E27FC236}">
                <a16:creationId xmlns:a16="http://schemas.microsoft.com/office/drawing/2014/main" id="{7C638453-EB8C-F8B7-3A8D-EF63DB65595C}"/>
              </a:ext>
            </a:extLst>
          </p:cNvPr>
          <p:cNvPicPr>
            <a:picLocks noChangeAspect="1"/>
          </p:cNvPicPr>
          <p:nvPr/>
        </p:nvPicPr>
        <p:blipFill rotWithShape="1">
          <a:blip r:embed="rId3">
            <a:extLst>
              <a:ext uri="{28A0092B-C50C-407E-A947-70E740481C1C}">
                <a14:useLocalDpi xmlns:a14="http://schemas.microsoft.com/office/drawing/2010/main" val="0"/>
              </a:ext>
            </a:extLst>
          </a:blip>
          <a:srcRect l="13550" t="17568" r="26312" b="15873"/>
          <a:stretch/>
        </p:blipFill>
        <p:spPr>
          <a:xfrm>
            <a:off x="2048881" y="2239274"/>
            <a:ext cx="2405741" cy="1581367"/>
          </a:xfrm>
          <a:prstGeom prst="rect">
            <a:avLst/>
          </a:prstGeom>
        </p:spPr>
      </p:pic>
      <p:pic>
        <p:nvPicPr>
          <p:cNvPr id="20" name="Imagen 19" descr="Imagen que contiene edificio, pequeño, frente, agua&#10;&#10;Descripción generada automáticamente">
            <a:extLst>
              <a:ext uri="{FF2B5EF4-FFF2-40B4-BE49-F238E27FC236}">
                <a16:creationId xmlns:a16="http://schemas.microsoft.com/office/drawing/2014/main" id="{7D083BC3-E73A-22FD-C03D-A437C4615C06}"/>
              </a:ext>
            </a:extLst>
          </p:cNvPr>
          <p:cNvPicPr>
            <a:picLocks noChangeAspect="1"/>
          </p:cNvPicPr>
          <p:nvPr/>
        </p:nvPicPr>
        <p:blipFill rotWithShape="1">
          <a:blip r:embed="rId4">
            <a:extLst>
              <a:ext uri="{28A0092B-C50C-407E-A947-70E740481C1C}">
                <a14:useLocalDpi xmlns:a14="http://schemas.microsoft.com/office/drawing/2010/main" val="0"/>
              </a:ext>
            </a:extLst>
          </a:blip>
          <a:srcRect l="25453" t="33651" b="28413"/>
          <a:stretch/>
        </p:blipFill>
        <p:spPr>
          <a:xfrm>
            <a:off x="5395422" y="2239273"/>
            <a:ext cx="2263413" cy="1581369"/>
          </a:xfrm>
          <a:prstGeom prst="rect">
            <a:avLst/>
          </a:prstGeom>
        </p:spPr>
      </p:pic>
      <p:pic>
        <p:nvPicPr>
          <p:cNvPr id="22" name="Imagen 21" descr="Un bano con un inodoro&#10;&#10;Descripción generada automáticamente con confianza baja">
            <a:extLst>
              <a:ext uri="{FF2B5EF4-FFF2-40B4-BE49-F238E27FC236}">
                <a16:creationId xmlns:a16="http://schemas.microsoft.com/office/drawing/2014/main" id="{97A98AA8-4CC9-1BC2-C333-2B1A18DED9D0}"/>
              </a:ext>
            </a:extLst>
          </p:cNvPr>
          <p:cNvPicPr>
            <a:picLocks noChangeAspect="1"/>
          </p:cNvPicPr>
          <p:nvPr/>
        </p:nvPicPr>
        <p:blipFill rotWithShape="1">
          <a:blip r:embed="rId5">
            <a:extLst>
              <a:ext uri="{28A0092B-C50C-407E-A947-70E740481C1C}">
                <a14:useLocalDpi xmlns:a14="http://schemas.microsoft.com/office/drawing/2010/main" val="0"/>
              </a:ext>
            </a:extLst>
          </a:blip>
          <a:srcRect t="1623" r="26486" b="3880"/>
          <a:stretch/>
        </p:blipFill>
        <p:spPr>
          <a:xfrm rot="5400000">
            <a:off x="9537668" y="1800681"/>
            <a:ext cx="1581371" cy="2458558"/>
          </a:xfrm>
          <a:prstGeom prst="rect">
            <a:avLst/>
          </a:prstGeom>
        </p:spPr>
      </p:pic>
    </p:spTree>
    <p:extLst>
      <p:ext uri="{BB962C8B-B14F-4D97-AF65-F5344CB8AC3E}">
        <p14:creationId xmlns:p14="http://schemas.microsoft.com/office/powerpoint/2010/main" val="3891280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8E1B6DD-3353-31C6-8DD1-AEC724C5346A}"/>
              </a:ext>
            </a:extLst>
          </p:cNvPr>
          <p:cNvSpPr>
            <a:spLocks noGrp="1"/>
          </p:cNvSpPr>
          <p:nvPr>
            <p:ph type="body" sz="quarter" idx="10"/>
          </p:nvPr>
        </p:nvSpPr>
        <p:spPr/>
        <p:txBody>
          <a:bodyPr/>
          <a:lstStyle/>
          <a:p>
            <a:endParaRPr lang="es-CL" dirty="0"/>
          </a:p>
        </p:txBody>
      </p:sp>
    </p:spTree>
    <p:extLst>
      <p:ext uri="{BB962C8B-B14F-4D97-AF65-F5344CB8AC3E}">
        <p14:creationId xmlns:p14="http://schemas.microsoft.com/office/powerpoint/2010/main" val="654802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7E6E00A-BE25-DB49-BB2A-3182BB873F4F}"/>
              </a:ext>
            </a:extLst>
          </p:cNvPr>
          <p:cNvSpPr txBox="1"/>
          <p:nvPr/>
        </p:nvSpPr>
        <p:spPr>
          <a:xfrm>
            <a:off x="4814762" y="4511224"/>
            <a:ext cx="56851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1200"/>
              </a:spcAft>
              <a:buClr>
                <a:srgbClr val="44546A"/>
              </a:buClr>
              <a:buSzTx/>
              <a:buFontTx/>
              <a:buNone/>
              <a:tabLst/>
              <a:defRPr/>
            </a:pPr>
            <a:r>
              <a:rPr kumimoji="0" lang="es-ES" sz="1600" b="0" i="0" u="none" strike="noStrike" kern="1200" cap="none" spc="0" normalizeH="0" baseline="0" noProof="0" dirty="0">
                <a:ln>
                  <a:noFill/>
                </a:ln>
                <a:solidFill>
                  <a:schemeClr val="accent1"/>
                </a:solidFill>
                <a:effectLst/>
                <a:uLnTx/>
                <a:uFillTx/>
                <a:ea typeface="+mn-ea"/>
                <a:cs typeface="Arial" pitchFamily="34" charset="0"/>
              </a:rPr>
              <a:t>Fortalecer el capital humano regional con la contratación de profesionales  especializados de la región</a:t>
            </a:r>
            <a:endParaRPr kumimoji="0" lang="en-GB" sz="1600" b="1" i="0" u="none" strike="noStrike" kern="1200" cap="none" spc="0" normalizeH="0" baseline="0" noProof="0" dirty="0">
              <a:ln>
                <a:noFill/>
              </a:ln>
              <a:solidFill>
                <a:schemeClr val="accent1"/>
              </a:solidFill>
              <a:effectLst/>
              <a:uLnTx/>
              <a:uFillTx/>
              <a:latin typeface="+mj-lt"/>
              <a:ea typeface="+mn-ea"/>
              <a:cs typeface="Arial" pitchFamily="34" charset="0"/>
            </a:endParaRPr>
          </a:p>
        </p:txBody>
      </p:sp>
      <p:sp>
        <p:nvSpPr>
          <p:cNvPr id="5" name="ZoneTexte 4">
            <a:extLst>
              <a:ext uri="{FF2B5EF4-FFF2-40B4-BE49-F238E27FC236}">
                <a16:creationId xmlns:a16="http://schemas.microsoft.com/office/drawing/2014/main" id="{EC420BF8-7E69-A543-8841-5D8DF1059640}"/>
              </a:ext>
            </a:extLst>
          </p:cNvPr>
          <p:cNvSpPr txBox="1"/>
          <p:nvPr/>
        </p:nvSpPr>
        <p:spPr>
          <a:xfrm>
            <a:off x="4814762" y="3739938"/>
            <a:ext cx="56851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44546A"/>
              </a:buClr>
              <a:buSzTx/>
              <a:buFontTx/>
              <a:buNone/>
              <a:tabLst/>
              <a:defRPr/>
            </a:pPr>
            <a:r>
              <a:rPr lang="es-ES" sz="1600" dirty="0">
                <a:solidFill>
                  <a:schemeClr val="accent1"/>
                </a:solidFill>
                <a:cs typeface="Arial" pitchFamily="34" charset="0"/>
              </a:rPr>
              <a:t>Aportar a la rentabilidad de nuestros clientes con soluciones </a:t>
            </a:r>
            <a:r>
              <a:rPr lang="es-ES" sz="1600" b="1" dirty="0">
                <a:solidFill>
                  <a:schemeClr val="accent1"/>
                </a:solidFill>
                <a:cs typeface="Arial" pitchFamily="34" charset="0"/>
              </a:rPr>
              <a:t>ágiles y confiables </a:t>
            </a:r>
            <a:r>
              <a:rPr lang="es-ES" sz="1600" dirty="0">
                <a:solidFill>
                  <a:schemeClr val="accent1"/>
                </a:solidFill>
                <a:cs typeface="Arial" pitchFamily="34" charset="0"/>
              </a:rPr>
              <a:t>que se adecuen a sus necesidades.</a:t>
            </a:r>
          </a:p>
        </p:txBody>
      </p:sp>
      <p:cxnSp>
        <p:nvCxnSpPr>
          <p:cNvPr id="7" name="Connecteur droit 6">
            <a:extLst>
              <a:ext uri="{FF2B5EF4-FFF2-40B4-BE49-F238E27FC236}">
                <a16:creationId xmlns:a16="http://schemas.microsoft.com/office/drawing/2014/main" id="{E93A9975-FF4A-6F4A-802E-FF85CCE782A2}"/>
              </a:ext>
            </a:extLst>
          </p:cNvPr>
          <p:cNvCxnSpPr>
            <a:cxnSpLocks/>
            <a:endCxn id="9" idx="0"/>
          </p:cNvCxnSpPr>
          <p:nvPr/>
        </p:nvCxnSpPr>
        <p:spPr>
          <a:xfrm flipV="1">
            <a:off x="4436146" y="2024695"/>
            <a:ext cx="0" cy="3528380"/>
          </a:xfrm>
          <a:prstGeom prst="line">
            <a:avLst/>
          </a:prstGeom>
          <a:ln w="9525" cap="flat" cmpd="sng" algn="ctr">
            <a:solidFill>
              <a:schemeClr val="accent3">
                <a:lumMod val="100000"/>
              </a:schemeClr>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8B5B359E-7355-F843-A83E-8F66CC7CEA58}"/>
              </a:ext>
            </a:extLst>
          </p:cNvPr>
          <p:cNvCxnSpPr>
            <a:cxnSpLocks/>
          </p:cNvCxnSpPr>
          <p:nvPr/>
        </p:nvCxnSpPr>
        <p:spPr>
          <a:xfrm flipH="1">
            <a:off x="-9363" y="5534644"/>
            <a:ext cx="4305465" cy="0"/>
          </a:xfrm>
          <a:prstGeom prst="line">
            <a:avLst/>
          </a:prstGeom>
          <a:ln w="9525" cap="flat" cmpd="sng" algn="ctr">
            <a:solidFill>
              <a:schemeClr val="accent3">
                <a:lumMod val="100000"/>
              </a:schemeClr>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C8E7D034-093A-AD4B-98E8-5D166FDC584B}"/>
              </a:ext>
            </a:extLst>
          </p:cNvPr>
          <p:cNvSpPr/>
          <p:nvPr/>
        </p:nvSpPr>
        <p:spPr>
          <a:xfrm>
            <a:off x="4296102" y="2024695"/>
            <a:ext cx="280087" cy="280087"/>
          </a:xfrm>
          <a:prstGeom prst="ellipse">
            <a:avLst/>
          </a:prstGeom>
          <a:solidFill>
            <a:srgbClr val="1A884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Ellipse 9">
            <a:extLst>
              <a:ext uri="{FF2B5EF4-FFF2-40B4-BE49-F238E27FC236}">
                <a16:creationId xmlns:a16="http://schemas.microsoft.com/office/drawing/2014/main" id="{FEA77D76-489A-5E4C-AC9C-6AD73B07743F}"/>
              </a:ext>
            </a:extLst>
          </p:cNvPr>
          <p:cNvSpPr/>
          <p:nvPr/>
        </p:nvSpPr>
        <p:spPr>
          <a:xfrm>
            <a:off x="4296102" y="2900081"/>
            <a:ext cx="280087" cy="280087"/>
          </a:xfrm>
          <a:prstGeom prst="ellipse">
            <a:avLst/>
          </a:prstGeom>
          <a:solidFill>
            <a:srgbClr val="1A884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Ellipse 10">
            <a:extLst>
              <a:ext uri="{FF2B5EF4-FFF2-40B4-BE49-F238E27FC236}">
                <a16:creationId xmlns:a16="http://schemas.microsoft.com/office/drawing/2014/main" id="{8814C2C5-6AEF-0942-8559-D17213403F1D}"/>
              </a:ext>
            </a:extLst>
          </p:cNvPr>
          <p:cNvSpPr/>
          <p:nvPr/>
        </p:nvSpPr>
        <p:spPr>
          <a:xfrm>
            <a:off x="4296101" y="3773743"/>
            <a:ext cx="280087" cy="280087"/>
          </a:xfrm>
          <a:prstGeom prst="ellipse">
            <a:avLst/>
          </a:prstGeom>
          <a:solidFill>
            <a:srgbClr val="1A884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itre 1">
            <a:extLst>
              <a:ext uri="{FF2B5EF4-FFF2-40B4-BE49-F238E27FC236}">
                <a16:creationId xmlns:a16="http://schemas.microsoft.com/office/drawing/2014/main" id="{B046B8A5-E120-42D2-8B43-8FB7E9CF0DD2}"/>
              </a:ext>
            </a:extLst>
          </p:cNvPr>
          <p:cNvSpPr txBox="1">
            <a:spLocks/>
          </p:cNvSpPr>
          <p:nvPr/>
        </p:nvSpPr>
        <p:spPr>
          <a:xfrm>
            <a:off x="151390" y="-44898"/>
            <a:ext cx="4560653" cy="999085"/>
          </a:xfrm>
          <a:prstGeom prst="rect">
            <a:avLst/>
          </a:prstGeom>
        </p:spPr>
        <p:txBody>
          <a:bodyPr anchor="ctr"/>
          <a:lstStyle>
            <a:lvl1pPr algn="l" defTabSz="914400" rtl="0" eaLnBrk="1" latinLnBrk="0" hangingPunct="1">
              <a:lnSpc>
                <a:spcPct val="90000"/>
              </a:lnSpc>
              <a:spcBef>
                <a:spcPct val="0"/>
              </a:spcBef>
              <a:buNone/>
              <a:defRPr sz="2400" kern="1200" cap="all" baseline="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all" spc="0" normalizeH="0" baseline="0" noProof="0" dirty="0">
                <a:ln>
                  <a:noFill/>
                </a:ln>
                <a:solidFill>
                  <a:prstClr val="white"/>
                </a:solidFill>
                <a:effectLst/>
                <a:uLnTx/>
                <a:uFillTx/>
                <a:latin typeface="Calibri" panose="020F0502020204030204"/>
                <a:ea typeface="+mj-ea"/>
                <a:cs typeface="+mj-cs"/>
              </a:rPr>
              <a:t>Key points</a:t>
            </a:r>
          </a:p>
        </p:txBody>
      </p:sp>
      <p:sp>
        <p:nvSpPr>
          <p:cNvPr id="12" name="ZoneTexte 11">
            <a:extLst>
              <a:ext uri="{FF2B5EF4-FFF2-40B4-BE49-F238E27FC236}">
                <a16:creationId xmlns:a16="http://schemas.microsoft.com/office/drawing/2014/main" id="{AC78D7B3-27BF-43C3-9B5B-31C0D9E0A9A5}"/>
              </a:ext>
            </a:extLst>
          </p:cNvPr>
          <p:cNvSpPr txBox="1"/>
          <p:nvPr/>
        </p:nvSpPr>
        <p:spPr>
          <a:xfrm>
            <a:off x="4814761" y="2798308"/>
            <a:ext cx="5986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44546A"/>
              </a:buClr>
              <a:buSzTx/>
              <a:buFontTx/>
              <a:buNone/>
              <a:tabLst/>
              <a:defRPr/>
            </a:pPr>
            <a:r>
              <a:rPr lang="es-ES" sz="1600" dirty="0">
                <a:solidFill>
                  <a:schemeClr val="accent1"/>
                </a:solidFill>
                <a:cs typeface="Arial" pitchFamily="34" charset="0"/>
              </a:rPr>
              <a:t>Proporcionar una solución personalizada, integral y competente </a:t>
            </a:r>
            <a:r>
              <a:rPr lang="es-ES" sz="1600" b="1" dirty="0">
                <a:solidFill>
                  <a:schemeClr val="accent1"/>
                </a:solidFill>
                <a:cs typeface="Arial" pitchFamily="34" charset="0"/>
              </a:rPr>
              <a:t>en costos, tiempo y calidad </a:t>
            </a:r>
            <a:r>
              <a:rPr lang="es-ES" sz="1600" dirty="0">
                <a:solidFill>
                  <a:schemeClr val="accent1"/>
                </a:solidFill>
                <a:cs typeface="Arial" pitchFamily="34" charset="0"/>
              </a:rPr>
              <a:t>con la mejor tecnología de punta.</a:t>
            </a:r>
          </a:p>
        </p:txBody>
      </p:sp>
      <p:sp>
        <p:nvSpPr>
          <p:cNvPr id="8" name="Espace réservé du numéro de diapositive 4">
            <a:extLst>
              <a:ext uri="{FF2B5EF4-FFF2-40B4-BE49-F238E27FC236}">
                <a16:creationId xmlns:a16="http://schemas.microsoft.com/office/drawing/2014/main" id="{64A786AB-48E9-6E9F-B608-11DCE76083B6}"/>
              </a:ext>
            </a:extLst>
          </p:cNvPr>
          <p:cNvSpPr>
            <a:spLocks noGrp="1"/>
          </p:cNvSpPr>
          <p:nvPr>
            <p:ph type="sldNum" sz="quarter" idx="16"/>
          </p:nvPr>
        </p:nvSpPr>
        <p:spPr/>
        <p:txBody>
          <a:bodyPr/>
          <a:lstStyle/>
          <a:p>
            <a:fld id="{4BF46CD0-FBDC-4232-8F32-5100991AA633}" type="slidenum">
              <a:rPr lang="en-GB" smtClean="0"/>
              <a:t>3</a:t>
            </a:fld>
            <a:endParaRPr lang="en-GB" dirty="0"/>
          </a:p>
        </p:txBody>
      </p:sp>
      <p:sp>
        <p:nvSpPr>
          <p:cNvPr id="15" name="Marcador de texto 14">
            <a:extLst>
              <a:ext uri="{FF2B5EF4-FFF2-40B4-BE49-F238E27FC236}">
                <a16:creationId xmlns:a16="http://schemas.microsoft.com/office/drawing/2014/main" id="{E8B7A07F-1F04-37E0-8B28-578DA9ECD112}"/>
              </a:ext>
            </a:extLst>
          </p:cNvPr>
          <p:cNvSpPr>
            <a:spLocks noGrp="1"/>
          </p:cNvSpPr>
          <p:nvPr>
            <p:ph type="body" sz="quarter" idx="12"/>
          </p:nvPr>
        </p:nvSpPr>
        <p:spPr/>
        <p:txBody>
          <a:bodyPr/>
          <a:lstStyle/>
          <a:p>
            <a:r>
              <a:rPr lang="es-CL" dirty="0"/>
              <a:t>Visión global</a:t>
            </a:r>
          </a:p>
        </p:txBody>
      </p:sp>
      <p:sp>
        <p:nvSpPr>
          <p:cNvPr id="17" name="ZoneTexte 2">
            <a:extLst>
              <a:ext uri="{FF2B5EF4-FFF2-40B4-BE49-F238E27FC236}">
                <a16:creationId xmlns:a16="http://schemas.microsoft.com/office/drawing/2014/main" id="{5242464E-9799-45D6-0A49-B0DC50EA4386}"/>
              </a:ext>
            </a:extLst>
          </p:cNvPr>
          <p:cNvSpPr txBox="1"/>
          <p:nvPr/>
        </p:nvSpPr>
        <p:spPr>
          <a:xfrm>
            <a:off x="4835284" y="5282510"/>
            <a:ext cx="5880336"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1200"/>
              </a:spcAft>
              <a:buClr>
                <a:srgbClr val="44546A"/>
              </a:buClr>
              <a:buSzTx/>
              <a:buFontTx/>
              <a:buNone/>
              <a:tabLst/>
              <a:defRPr/>
            </a:pPr>
            <a:r>
              <a:rPr kumimoji="0" lang="es-ES" sz="1600" b="0" i="0" u="none" strike="noStrike" kern="1200" cap="none" spc="0" normalizeH="0" baseline="0" noProof="0" dirty="0">
                <a:ln>
                  <a:noFill/>
                </a:ln>
                <a:solidFill>
                  <a:schemeClr val="accent1"/>
                </a:solidFill>
                <a:effectLst/>
                <a:uLnTx/>
                <a:uFillTx/>
                <a:ea typeface="+mn-ea"/>
                <a:cs typeface="Arial" pitchFamily="34" charset="0"/>
              </a:rPr>
              <a:t>Sumar positivamente en la gestión de Seguridad, tanto interna como la de nuestros clientes.</a:t>
            </a:r>
          </a:p>
        </p:txBody>
      </p:sp>
      <p:sp>
        <p:nvSpPr>
          <p:cNvPr id="21" name="ZoneTexte 11">
            <a:extLst>
              <a:ext uri="{FF2B5EF4-FFF2-40B4-BE49-F238E27FC236}">
                <a16:creationId xmlns:a16="http://schemas.microsoft.com/office/drawing/2014/main" id="{B5500677-AC2F-EA58-9151-B086FAA4A013}"/>
              </a:ext>
            </a:extLst>
          </p:cNvPr>
          <p:cNvSpPr txBox="1"/>
          <p:nvPr/>
        </p:nvSpPr>
        <p:spPr>
          <a:xfrm>
            <a:off x="4814761" y="1799945"/>
            <a:ext cx="5900859"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44546A"/>
              </a:buClr>
              <a:buSzTx/>
              <a:buFontTx/>
              <a:buNone/>
              <a:tabLst/>
              <a:defRPr/>
            </a:pPr>
            <a:r>
              <a:rPr lang="es-ES" sz="1600" dirty="0">
                <a:solidFill>
                  <a:schemeClr val="accent1"/>
                </a:solidFill>
                <a:cs typeface="Arial" pitchFamily="34" charset="0"/>
              </a:rPr>
              <a:t>Posicionarnos como líderes en soluciones ligadas al mantenimiento, reparación y fabricación de infraestructuras a nivel minero.</a:t>
            </a:r>
          </a:p>
          <a:p>
            <a:pPr marL="0" marR="0" lvl="0" indent="0" algn="l" defTabSz="914400" rtl="0" eaLnBrk="1" fontAlgn="auto" latinLnBrk="0" hangingPunct="1">
              <a:lnSpc>
                <a:spcPct val="100000"/>
              </a:lnSpc>
              <a:spcBef>
                <a:spcPts val="0"/>
              </a:spcBef>
              <a:spcAft>
                <a:spcPts val="1200"/>
              </a:spcAft>
              <a:buClr>
                <a:srgbClr val="44546A"/>
              </a:buClr>
              <a:buSzTx/>
              <a:buFontTx/>
              <a:buNone/>
              <a:tabLst/>
              <a:defRPr/>
            </a:pPr>
            <a:endParaRPr lang="es-ES" sz="1600" dirty="0">
              <a:solidFill>
                <a:schemeClr val="accent1"/>
              </a:solidFill>
              <a:cs typeface="Arial" pitchFamily="34" charset="0"/>
            </a:endParaRPr>
          </a:p>
        </p:txBody>
      </p:sp>
      <p:sp>
        <p:nvSpPr>
          <p:cNvPr id="23" name="Ellipse 10">
            <a:extLst>
              <a:ext uri="{FF2B5EF4-FFF2-40B4-BE49-F238E27FC236}">
                <a16:creationId xmlns:a16="http://schemas.microsoft.com/office/drawing/2014/main" id="{2C4D1BE8-2AD1-4B2F-01A8-2D46FCFFA3AC}"/>
              </a:ext>
            </a:extLst>
          </p:cNvPr>
          <p:cNvSpPr/>
          <p:nvPr/>
        </p:nvSpPr>
        <p:spPr>
          <a:xfrm>
            <a:off x="4305465" y="5394601"/>
            <a:ext cx="280087" cy="280087"/>
          </a:xfrm>
          <a:prstGeom prst="ellipse">
            <a:avLst/>
          </a:prstGeom>
          <a:solidFill>
            <a:srgbClr val="1A884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Ellipse 10">
            <a:extLst>
              <a:ext uri="{FF2B5EF4-FFF2-40B4-BE49-F238E27FC236}">
                <a16:creationId xmlns:a16="http://schemas.microsoft.com/office/drawing/2014/main" id="{CDB139F8-6C00-FB70-2793-DD54E8F6BB9B}"/>
              </a:ext>
            </a:extLst>
          </p:cNvPr>
          <p:cNvSpPr/>
          <p:nvPr/>
        </p:nvSpPr>
        <p:spPr>
          <a:xfrm>
            <a:off x="4296102" y="4605313"/>
            <a:ext cx="280087" cy="280087"/>
          </a:xfrm>
          <a:prstGeom prst="ellipse">
            <a:avLst/>
          </a:prstGeom>
          <a:solidFill>
            <a:srgbClr val="1A884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ítulo 19">
            <a:extLst>
              <a:ext uri="{FF2B5EF4-FFF2-40B4-BE49-F238E27FC236}">
                <a16:creationId xmlns:a16="http://schemas.microsoft.com/office/drawing/2014/main" id="{D00F44C3-3220-AA43-0583-D92B97B68430}"/>
              </a:ext>
            </a:extLst>
          </p:cNvPr>
          <p:cNvSpPr>
            <a:spLocks noGrp="1"/>
          </p:cNvSpPr>
          <p:nvPr>
            <p:ph type="title"/>
          </p:nvPr>
        </p:nvSpPr>
        <p:spPr/>
        <p:txBody>
          <a:bodyPr/>
          <a:lstStyle/>
          <a:p>
            <a:r>
              <a:rPr lang="es-CL" dirty="0"/>
              <a:t>Puntos clave vg service</a:t>
            </a:r>
          </a:p>
        </p:txBody>
      </p:sp>
      <p:pic>
        <p:nvPicPr>
          <p:cNvPr id="25" name="Imagen 24" descr="Logotipo, nombre de la empresa&#10;&#10;Descripción generada automáticamente">
            <a:extLst>
              <a:ext uri="{FF2B5EF4-FFF2-40B4-BE49-F238E27FC236}">
                <a16:creationId xmlns:a16="http://schemas.microsoft.com/office/drawing/2014/main" id="{DAC738CD-1500-E096-9D30-FFB2177520DF}"/>
              </a:ext>
            </a:extLst>
          </p:cNvPr>
          <p:cNvPicPr>
            <a:picLocks noChangeAspect="1"/>
          </p:cNvPicPr>
          <p:nvPr/>
        </p:nvPicPr>
        <p:blipFill rotWithShape="1">
          <a:blip r:embed="rId3">
            <a:extLst>
              <a:ext uri="{28A0092B-C50C-407E-A947-70E740481C1C}">
                <a14:useLocalDpi xmlns:a14="http://schemas.microsoft.com/office/drawing/2010/main" val="0"/>
              </a:ext>
            </a:extLst>
          </a:blip>
          <a:srcRect l="11085" t="20848" r="16569" b="19585"/>
          <a:stretch/>
        </p:blipFill>
        <p:spPr>
          <a:xfrm>
            <a:off x="212196" y="2082053"/>
            <a:ext cx="3733409" cy="3073951"/>
          </a:xfrm>
          <a:prstGeom prst="rect">
            <a:avLst/>
          </a:prstGeom>
        </p:spPr>
      </p:pic>
    </p:spTree>
    <p:extLst>
      <p:ext uri="{BB962C8B-B14F-4D97-AF65-F5344CB8AC3E}">
        <p14:creationId xmlns:p14="http://schemas.microsoft.com/office/powerpoint/2010/main" val="336709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Espace réservé du numéro de diapositive 4">
            <a:extLst>
              <a:ext uri="{FF2B5EF4-FFF2-40B4-BE49-F238E27FC236}">
                <a16:creationId xmlns:a16="http://schemas.microsoft.com/office/drawing/2014/main" id="{25ADDA12-8926-0C3A-507C-90FCA4D6D8AE}"/>
              </a:ext>
            </a:extLst>
          </p:cNvPr>
          <p:cNvSpPr>
            <a:spLocks noGrp="1"/>
          </p:cNvSpPr>
          <p:nvPr>
            <p:ph type="sldNum" sz="quarter" idx="16"/>
          </p:nvPr>
        </p:nvSpPr>
        <p:spPr/>
        <p:txBody>
          <a:bodyPr/>
          <a:lstStyle/>
          <a:p>
            <a:fld id="{4BF46CD0-FBDC-4232-8F32-5100991AA633}" type="slidenum">
              <a:rPr lang="en-GB" smtClean="0"/>
              <a:t>4</a:t>
            </a:fld>
            <a:endParaRPr lang="en-GB" dirty="0"/>
          </a:p>
        </p:txBody>
      </p:sp>
      <p:sp>
        <p:nvSpPr>
          <p:cNvPr id="5" name="Espace réservé du texte 4">
            <a:extLst>
              <a:ext uri="{FF2B5EF4-FFF2-40B4-BE49-F238E27FC236}">
                <a16:creationId xmlns:a16="http://schemas.microsoft.com/office/drawing/2014/main" id="{ED6DA47D-DDE5-D380-783C-E81647CD570A}"/>
              </a:ext>
            </a:extLst>
          </p:cNvPr>
          <p:cNvSpPr>
            <a:spLocks noGrp="1"/>
          </p:cNvSpPr>
          <p:nvPr>
            <p:ph type="body" sz="quarter" idx="12"/>
          </p:nvPr>
        </p:nvSpPr>
        <p:spPr>
          <a:xfrm>
            <a:off x="287867" y="804588"/>
            <a:ext cx="11686764" cy="37254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all" spc="0" normalizeH="0" baseline="0" noProof="0" dirty="0">
                <a:ln>
                  <a:noFill/>
                </a:ln>
                <a:solidFill>
                  <a:srgbClr val="203864"/>
                </a:solidFill>
                <a:effectLst/>
                <a:uLnTx/>
                <a:uFillTx/>
                <a:ea typeface="+mn-ea"/>
                <a:cs typeface="Calibri" panose="020F0502020204030204" pitchFamily="34" charset="0"/>
              </a:rPr>
              <a:t>LIGADOS AL MANTENIMIENTO Y REPARACIÓN</a:t>
            </a:r>
            <a:endParaRPr kumimoji="0" lang="fr-FR" i="0" u="none" strike="noStrike" kern="1200" cap="none" spc="0" normalizeH="0" baseline="0" noProof="0" dirty="0">
              <a:ln>
                <a:noFill/>
              </a:ln>
              <a:solidFill>
                <a:srgbClr val="203864"/>
              </a:solidFill>
              <a:effectLst/>
              <a:uLnTx/>
              <a:uFillTx/>
              <a:ea typeface="+mn-ea"/>
              <a:cs typeface="Arial" panose="020B0604020202020204" pitchFamily="34" charset="0"/>
            </a:endParaRPr>
          </a:p>
        </p:txBody>
      </p:sp>
      <p:sp>
        <p:nvSpPr>
          <p:cNvPr id="2" name="Titre 1">
            <a:extLst>
              <a:ext uri="{FF2B5EF4-FFF2-40B4-BE49-F238E27FC236}">
                <a16:creationId xmlns:a16="http://schemas.microsoft.com/office/drawing/2014/main" id="{29738821-A4D8-49CE-58C4-EB514338441A}"/>
              </a:ext>
            </a:extLst>
          </p:cNvPr>
          <p:cNvSpPr>
            <a:spLocks noGrp="1"/>
          </p:cNvSpPr>
          <p:nvPr>
            <p:ph type="title"/>
          </p:nvPr>
        </p:nvSpPr>
        <p:spPr>
          <a:xfrm>
            <a:off x="287866" y="382693"/>
            <a:ext cx="11616267" cy="372543"/>
          </a:xfrm>
        </p:spPr>
        <p:txBody>
          <a:bodyPr/>
          <a:lstStyle/>
          <a:p>
            <a:r>
              <a:rPr lang="en-GB" dirty="0"/>
              <a:t>Proveedor de servicios</a:t>
            </a:r>
            <a:br>
              <a:rPr lang="en-GB" dirty="0"/>
            </a:br>
            <a:endParaRPr lang="en-GB" dirty="0"/>
          </a:p>
        </p:txBody>
      </p:sp>
      <p:grpSp>
        <p:nvGrpSpPr>
          <p:cNvPr id="8" name="Grupo 7">
            <a:extLst>
              <a:ext uri="{FF2B5EF4-FFF2-40B4-BE49-F238E27FC236}">
                <a16:creationId xmlns:a16="http://schemas.microsoft.com/office/drawing/2014/main" id="{7EBB1549-8F45-A1CE-9117-2ABA7B815045}"/>
              </a:ext>
            </a:extLst>
          </p:cNvPr>
          <p:cNvGrpSpPr/>
          <p:nvPr/>
        </p:nvGrpSpPr>
        <p:grpSpPr>
          <a:xfrm>
            <a:off x="376278" y="1774544"/>
            <a:ext cx="11509942" cy="3743463"/>
            <a:chOff x="464689" y="1812644"/>
            <a:chExt cx="11509942" cy="3743463"/>
          </a:xfrm>
        </p:grpSpPr>
        <p:cxnSp>
          <p:nvCxnSpPr>
            <p:cNvPr id="22" name="Connecteur droit 8">
              <a:extLst>
                <a:ext uri="{FF2B5EF4-FFF2-40B4-BE49-F238E27FC236}">
                  <a16:creationId xmlns:a16="http://schemas.microsoft.com/office/drawing/2014/main" id="{EAABF1E7-C9A2-0912-8703-B440185D2DAB}"/>
                </a:ext>
              </a:extLst>
            </p:cNvPr>
            <p:cNvCxnSpPr>
              <a:cxnSpLocks/>
            </p:cNvCxnSpPr>
            <p:nvPr/>
          </p:nvCxnSpPr>
          <p:spPr>
            <a:xfrm flipV="1">
              <a:off x="4207649" y="1855506"/>
              <a:ext cx="0" cy="2700000"/>
            </a:xfrm>
            <a:prstGeom prst="line">
              <a:avLst/>
            </a:prstGeom>
            <a:ln w="19050" cap="rnd" cmpd="sng" algn="ctr">
              <a:solidFill>
                <a:schemeClr val="bg1">
                  <a:lumMod val="75000"/>
                </a:schemeClr>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Connecteur droit 11">
              <a:extLst>
                <a:ext uri="{FF2B5EF4-FFF2-40B4-BE49-F238E27FC236}">
                  <a16:creationId xmlns:a16="http://schemas.microsoft.com/office/drawing/2014/main" id="{ED3E86FB-20BF-1A3A-AEC8-9CC1D9FC0756}"/>
                </a:ext>
              </a:extLst>
            </p:cNvPr>
            <p:cNvCxnSpPr>
              <a:cxnSpLocks/>
            </p:cNvCxnSpPr>
            <p:nvPr/>
          </p:nvCxnSpPr>
          <p:spPr>
            <a:xfrm flipV="1">
              <a:off x="8235653" y="1940805"/>
              <a:ext cx="0" cy="2700000"/>
            </a:xfrm>
            <a:prstGeom prst="line">
              <a:avLst/>
            </a:prstGeom>
            <a:ln w="19050" cap="rnd" cmpd="sng" algn="ctr">
              <a:solidFill>
                <a:schemeClr val="bg1">
                  <a:lumMod val="75000"/>
                </a:schemeClr>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Connecteur droit 12">
              <a:extLst>
                <a:ext uri="{FF2B5EF4-FFF2-40B4-BE49-F238E27FC236}">
                  <a16:creationId xmlns:a16="http://schemas.microsoft.com/office/drawing/2014/main" id="{B83B8CF1-897E-CD3A-9587-C9A8AA455984}"/>
                </a:ext>
              </a:extLst>
            </p:cNvPr>
            <p:cNvCxnSpPr>
              <a:cxnSpLocks/>
            </p:cNvCxnSpPr>
            <p:nvPr/>
          </p:nvCxnSpPr>
          <p:spPr>
            <a:xfrm flipV="1">
              <a:off x="464689" y="2257945"/>
              <a:ext cx="0" cy="2700000"/>
            </a:xfrm>
            <a:prstGeom prst="line">
              <a:avLst/>
            </a:prstGeom>
            <a:ln w="19050" cap="rnd" cmpd="sng" algn="ctr">
              <a:solidFill>
                <a:schemeClr val="bg1">
                  <a:lumMod val="75000"/>
                </a:schemeClr>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ZoneTexte 25">
              <a:extLst>
                <a:ext uri="{FF2B5EF4-FFF2-40B4-BE49-F238E27FC236}">
                  <a16:creationId xmlns:a16="http://schemas.microsoft.com/office/drawing/2014/main" id="{13887672-4B15-6415-C78B-9691025098E1}"/>
                </a:ext>
              </a:extLst>
            </p:cNvPr>
            <p:cNvSpPr txBox="1"/>
            <p:nvPr/>
          </p:nvSpPr>
          <p:spPr>
            <a:xfrm>
              <a:off x="748694" y="2735054"/>
              <a:ext cx="3103498" cy="2196361"/>
            </a:xfrm>
            <a:prstGeom prst="rect">
              <a:avLst/>
            </a:prstGeom>
            <a:noFill/>
          </p:spPr>
          <p:txBody>
            <a:bodyPr vert="horz" wrap="square" lIns="0" tIns="7200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dirty="0">
                  <a:solidFill>
                    <a:srgbClr val="12507F"/>
                  </a:solidFill>
                  <a:latin typeface="Calibri" panose="020F0502020204030204"/>
                </a:rPr>
                <a:t>Nuestro capital es humano ante todo</a:t>
              </a:r>
              <a:endParaRPr kumimoji="0" lang="en-GB" sz="1600" b="1" i="0" u="none" strike="noStrike" kern="1200" cap="none" spc="0" normalizeH="0" baseline="0" dirty="0">
                <a:ln>
                  <a:noFill/>
                </a:ln>
                <a:solidFill>
                  <a:schemeClr val="accent1"/>
                </a:solidFill>
                <a:effectLst/>
                <a:uLnTx/>
                <a:uFillTx/>
                <a:ea typeface="+mn-ea"/>
                <a:cs typeface="+mn-cs"/>
              </a:endParaRPr>
            </a:p>
            <a:p>
              <a:pPr marL="171450" marR="0" lvl="0" indent="-171450" fontAlgn="auto">
                <a:lnSpc>
                  <a:spcPct val="100000"/>
                </a:lnSpc>
                <a:spcBef>
                  <a:spcPts val="0"/>
                </a:spcBef>
                <a:spcAft>
                  <a:spcPts val="600"/>
                </a:spcAft>
                <a:buClrTx/>
                <a:buSzTx/>
                <a:buFont typeface="Arial" panose="020B0604020202020204" pitchFamily="34" charset="0"/>
                <a:buChar char="•"/>
                <a:tabLst/>
                <a:defRPr/>
              </a:pPr>
              <a:r>
                <a:rPr lang="es-ES" sz="1200" dirty="0">
                  <a:solidFill>
                    <a:schemeClr val="accent1"/>
                  </a:solidFill>
                  <a:cs typeface="Calibri" panose="020F0502020204030204" pitchFamily="34" charset="0"/>
                </a:rPr>
                <a:t>Ser reconocida como la empresa de referencia en seguridad y salud en el trabajo en el mundo de la logística</a:t>
              </a:r>
              <a:endParaRPr lang="en-US" sz="1200" dirty="0">
                <a:solidFill>
                  <a:schemeClr val="accent1"/>
                </a:solidFill>
                <a:cs typeface="Calibri" panose="020F0502020204030204" pitchFamily="34" charset="0"/>
              </a:endParaRPr>
            </a:p>
            <a:p>
              <a:pPr marL="171450" marR="0" lvl="0" indent="-171450" fontAlgn="auto">
                <a:lnSpc>
                  <a:spcPct val="100000"/>
                </a:lnSpc>
                <a:spcBef>
                  <a:spcPts val="0"/>
                </a:spcBef>
                <a:spcAft>
                  <a:spcPts val="600"/>
                </a:spcAft>
                <a:buClrTx/>
                <a:buSzTx/>
                <a:buFont typeface="Arial" panose="020B0604020202020204" pitchFamily="34" charset="0"/>
                <a:buChar char="•"/>
                <a:tabLst/>
                <a:defRPr/>
              </a:pPr>
              <a:r>
                <a:rPr lang="es-ES" sz="1200" dirty="0">
                  <a:solidFill>
                    <a:schemeClr val="accent1"/>
                  </a:solidFill>
                  <a:cs typeface="Calibri" panose="020F0502020204030204" pitchFamily="34" charset="0"/>
                </a:rPr>
                <a:t>Fomentar la promoción social para nuestros empleados</a:t>
              </a:r>
              <a:endParaRPr lang="en-US" sz="1200" dirty="0">
                <a:solidFill>
                  <a:schemeClr val="accent1"/>
                </a:solidFill>
                <a:cs typeface="Calibri" panose="020F0502020204030204" pitchFamily="34" charset="0"/>
              </a:endParaRPr>
            </a:p>
            <a:p>
              <a:pPr marL="171450" marR="0" lvl="0" indent="-171450" fontAlgn="auto">
                <a:lnSpc>
                  <a:spcPct val="100000"/>
                </a:lnSpc>
                <a:spcBef>
                  <a:spcPts val="0"/>
                </a:spcBef>
                <a:spcAft>
                  <a:spcPts val="600"/>
                </a:spcAft>
                <a:buClrTx/>
                <a:buSzTx/>
                <a:buFont typeface="Arial" panose="020B0604020202020204" pitchFamily="34" charset="0"/>
                <a:buChar char="•"/>
                <a:tabLst/>
                <a:defRPr/>
              </a:pPr>
              <a:r>
                <a:rPr lang="es-ES" sz="1200" dirty="0">
                  <a:solidFill>
                    <a:schemeClr val="accent1"/>
                  </a:solidFill>
                  <a:cs typeface="Calibri" panose="020F0502020204030204" pitchFamily="34" charset="0"/>
                </a:rPr>
                <a:t>Reforzar la inserción e inclusión, especialmente para los trabajadores con discapacidad</a:t>
              </a:r>
              <a:endParaRPr lang="en-US" sz="1200" dirty="0">
                <a:solidFill>
                  <a:schemeClr val="accent1"/>
                </a:solidFill>
                <a:cs typeface="Calibri" panose="020F0502020204030204" pitchFamily="34" charset="0"/>
              </a:endParaRPr>
            </a:p>
          </p:txBody>
        </p:sp>
        <p:sp>
          <p:nvSpPr>
            <p:cNvPr id="42" name="ZoneTexte 36">
              <a:extLst>
                <a:ext uri="{FF2B5EF4-FFF2-40B4-BE49-F238E27FC236}">
                  <a16:creationId xmlns:a16="http://schemas.microsoft.com/office/drawing/2014/main" id="{AC0C2F36-D5C1-A50A-85E9-2C4B3135CEE5}"/>
                </a:ext>
              </a:extLst>
            </p:cNvPr>
            <p:cNvSpPr txBox="1"/>
            <p:nvPr/>
          </p:nvSpPr>
          <p:spPr>
            <a:xfrm>
              <a:off x="4371435" y="2257945"/>
              <a:ext cx="3705515" cy="2565693"/>
            </a:xfrm>
            <a:prstGeom prst="rect">
              <a:avLst/>
            </a:prstGeom>
            <a:noFill/>
          </p:spPr>
          <p:txBody>
            <a:bodyPr vert="horz" wrap="square" lIns="0" tIns="7200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dirty="0">
                  <a:ln>
                    <a:noFill/>
                  </a:ln>
                  <a:solidFill>
                    <a:srgbClr val="12507F"/>
                  </a:solidFill>
                  <a:effectLst/>
                  <a:uLnTx/>
                  <a:uFillTx/>
                  <a:latin typeface="Calibri" panose="020F0502020204030204"/>
                  <a:ea typeface="+mn-ea"/>
                  <a:cs typeface="+mn-cs"/>
                </a:rPr>
                <a:t>La salud y la seguridad son un valor intransable en todas nuestras acciones y decisiones,  protegiendo proactivamente a las personas y a la propiedad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dirty="0">
                <a:ln>
                  <a:noFill/>
                </a:ln>
                <a:solidFill>
                  <a:srgbClr val="12507F"/>
                </a:solidFill>
                <a:effectLst/>
                <a:uLnTx/>
                <a:uFillTx/>
                <a:latin typeface="Calibri" panose="020F0502020204030204"/>
                <a:ea typeface="+mn-ea"/>
                <a:cs typeface="+mn-cs"/>
              </a:endParaRPr>
            </a:p>
            <a:p>
              <a:pPr marL="171450" indent="-171450">
                <a:spcAft>
                  <a:spcPts val="600"/>
                </a:spcAft>
                <a:buFont typeface="Arial" panose="020B0604020202020204" pitchFamily="34" charset="0"/>
                <a:buChar char="•"/>
                <a:defRPr/>
              </a:pPr>
              <a:r>
                <a:rPr lang="es-ES" sz="1200" dirty="0">
                  <a:solidFill>
                    <a:schemeClr val="accent1"/>
                  </a:solidFill>
                  <a:cs typeface="Calibri" panose="020F0502020204030204" pitchFamily="34" charset="0"/>
                </a:rPr>
                <a:t>Reducir significativamente nuestro consumo y desperdicio de energía.</a:t>
              </a:r>
              <a:endParaRPr kumimoji="0" lang="en-US" sz="1400" b="0" i="0" u="none" strike="noStrike" kern="1200" cap="none" spc="0" normalizeH="0" baseline="0" dirty="0">
                <a:ln>
                  <a:noFill/>
                </a:ln>
                <a:solidFill>
                  <a:srgbClr val="12507F"/>
                </a:solidFill>
                <a:effectLst/>
                <a:uLnTx/>
                <a:uFillTx/>
                <a:latin typeface="Calibri" panose="020F0502020204030204"/>
                <a:ea typeface="+mn-ea"/>
                <a:cs typeface="+mn-cs"/>
              </a:endParaRPr>
            </a:p>
            <a:p>
              <a:pPr marL="171450" marR="0" lvl="0" indent="-171450" fontAlgn="auto">
                <a:lnSpc>
                  <a:spcPct val="100000"/>
                </a:lnSpc>
                <a:spcBef>
                  <a:spcPts val="0"/>
                </a:spcBef>
                <a:spcAft>
                  <a:spcPts val="600"/>
                </a:spcAft>
                <a:buClrTx/>
                <a:buSzTx/>
                <a:buFont typeface="Arial" panose="020B0604020202020204" pitchFamily="34" charset="0"/>
                <a:buChar char="•"/>
                <a:tabLst/>
                <a:defRPr/>
              </a:pPr>
              <a:r>
                <a:rPr lang="es-ES" sz="1200" dirty="0">
                  <a:solidFill>
                    <a:schemeClr val="accent1"/>
                  </a:solidFill>
                  <a:cs typeface="Calibri" panose="020F0502020204030204" pitchFamily="34" charset="0"/>
                </a:rPr>
                <a:t>Reducir la huella de carbono de nuestro negocio mediante la implementación de altos estándares</a:t>
              </a:r>
              <a:endParaRPr lang="en-US" sz="1200" dirty="0">
                <a:solidFill>
                  <a:schemeClr val="accent1"/>
                </a:solidFill>
                <a:cs typeface="Calibri" panose="020F0502020204030204" pitchFamily="34" charset="0"/>
              </a:endParaRPr>
            </a:p>
            <a:p>
              <a:pPr marL="171450" marR="0" lvl="0" indent="-171450" fontAlgn="auto">
                <a:lnSpc>
                  <a:spcPct val="100000"/>
                </a:lnSpc>
                <a:spcBef>
                  <a:spcPts val="0"/>
                </a:spcBef>
                <a:spcAft>
                  <a:spcPts val="600"/>
                </a:spcAft>
                <a:buClrTx/>
                <a:buSzTx/>
                <a:buFont typeface="Arial" panose="020B0604020202020204" pitchFamily="34" charset="0"/>
                <a:buChar char="•"/>
                <a:tabLst/>
                <a:defRPr/>
              </a:pPr>
              <a:r>
                <a:rPr lang="es-ES" sz="1200" dirty="0">
                  <a:solidFill>
                    <a:schemeClr val="accent1"/>
                  </a:solidFill>
                  <a:cs typeface="Calibri" panose="020F0502020204030204" pitchFamily="34" charset="0"/>
                </a:rPr>
                <a:t>Proponer a cada cliente soluciones a medida alineadas con sus propias ambiciones</a:t>
              </a:r>
              <a:endParaRPr lang="en-US" sz="1200" dirty="0">
                <a:solidFill>
                  <a:schemeClr val="accent1"/>
                </a:solidFill>
                <a:cs typeface="Calibri" panose="020F0502020204030204" pitchFamily="34" charset="0"/>
              </a:endParaRPr>
            </a:p>
          </p:txBody>
        </p:sp>
        <p:sp>
          <p:nvSpPr>
            <p:cNvPr id="43" name="ZoneTexte 46">
              <a:extLst>
                <a:ext uri="{FF2B5EF4-FFF2-40B4-BE49-F238E27FC236}">
                  <a16:creationId xmlns:a16="http://schemas.microsoft.com/office/drawing/2014/main" id="{49AF6064-78F2-77DD-9D5C-1600C203EBB9}"/>
                </a:ext>
              </a:extLst>
            </p:cNvPr>
            <p:cNvSpPr txBox="1"/>
            <p:nvPr/>
          </p:nvSpPr>
          <p:spPr>
            <a:xfrm>
              <a:off x="8466357" y="2788820"/>
              <a:ext cx="3437005" cy="2767287"/>
            </a:xfrm>
            <a:prstGeom prst="rect">
              <a:avLst/>
            </a:prstGeom>
            <a:noFill/>
          </p:spPr>
          <p:txBody>
            <a:bodyPr vert="horz" wrap="square" lIns="0" tIns="72000" rIns="0" bIns="0" rtlCol="0" anchor="t" anchorCtr="0">
              <a:spAutoFit/>
            </a:bodyPr>
            <a:lstStyle/>
            <a:p>
              <a:pPr marL="0" marR="0" lvl="0" indent="0" algn="ctr" defTabSz="914400" rtl="0" eaLnBrk="1" fontAlgn="auto" latinLnBrk="0" hangingPunct="1">
                <a:lnSpc>
                  <a:spcPct val="95000"/>
                </a:lnSpc>
                <a:spcBef>
                  <a:spcPts val="0"/>
                </a:spcBef>
                <a:spcAft>
                  <a:spcPts val="800"/>
                </a:spcAft>
                <a:buClrTx/>
                <a:buSzTx/>
                <a:buFontTx/>
                <a:buNone/>
                <a:tabLst/>
                <a:defRPr/>
              </a:pPr>
              <a:r>
                <a:rPr kumimoji="0" lang="es-ES" sz="1600" b="1" i="0" u="none" strike="noStrike" kern="1200" cap="none" spc="0" normalizeH="0" baseline="0" dirty="0">
                  <a:ln>
                    <a:noFill/>
                  </a:ln>
                  <a:solidFill>
                    <a:srgbClr val="12507F"/>
                  </a:solidFill>
                  <a:effectLst/>
                  <a:uLnTx/>
                  <a:uFillTx/>
                  <a:latin typeface="Calibri" panose="020F0502020204030204"/>
                  <a:ea typeface="+mn-ea"/>
                  <a:cs typeface="+mn-cs"/>
                </a:rPr>
                <a:t>Promovemos una cultura de aprendizaje  y mejora continua para nuestro equipo,  socios estratégicos, clientes e industria,  optimizando los procesos y el uso de la  tecnología.</a:t>
              </a:r>
            </a:p>
            <a:p>
              <a:pPr marL="171450" marR="0" lvl="0" indent="-171450" fontAlgn="auto">
                <a:lnSpc>
                  <a:spcPct val="95000"/>
                </a:lnSpc>
                <a:spcBef>
                  <a:spcPts val="0"/>
                </a:spcBef>
                <a:spcAft>
                  <a:spcPts val="600"/>
                </a:spcAft>
                <a:buClrTx/>
                <a:buSzTx/>
                <a:buFont typeface="Arial" panose="020B0604020202020204" pitchFamily="34" charset="0"/>
                <a:buChar char="•"/>
                <a:tabLst/>
                <a:defRPr/>
              </a:pPr>
              <a:r>
                <a:rPr lang="es-ES" sz="1200" dirty="0">
                  <a:solidFill>
                    <a:schemeClr val="accent1"/>
                  </a:solidFill>
                  <a:cs typeface="Calibri" panose="020F0502020204030204" pitchFamily="34" charset="0"/>
                </a:rPr>
                <a:t>Apoyándonos en nuestro valor empresarial, fomentar iniciativas locales que generen contribuciones positivas</a:t>
              </a:r>
            </a:p>
            <a:p>
              <a:pPr marL="0" marR="0" lvl="0" indent="0" fontAlgn="auto">
                <a:lnSpc>
                  <a:spcPct val="95000"/>
                </a:lnSpc>
                <a:spcBef>
                  <a:spcPts val="0"/>
                </a:spcBef>
                <a:spcAft>
                  <a:spcPts val="800"/>
                </a:spcAft>
                <a:buClrTx/>
                <a:buSzTx/>
                <a:buFontTx/>
                <a:buNone/>
                <a:tabLst/>
                <a:defRPr/>
              </a:pPr>
              <a:endParaRPr lang="es-ES" sz="1400" dirty="0">
                <a:solidFill>
                  <a:srgbClr val="12507F"/>
                </a:solidFill>
                <a:latin typeface="Calibri" panose="020F0502020204030204"/>
              </a:endParaRPr>
            </a:p>
            <a:p>
              <a:pPr marL="0" marR="0" lvl="0" indent="0" fontAlgn="auto">
                <a:lnSpc>
                  <a:spcPct val="95000"/>
                </a:lnSpc>
                <a:spcBef>
                  <a:spcPts val="0"/>
                </a:spcBef>
                <a:spcAft>
                  <a:spcPts val="800"/>
                </a:spcAft>
                <a:buClrTx/>
                <a:buSzTx/>
                <a:buFontTx/>
                <a:buNone/>
                <a:tabLst/>
                <a:defRPr/>
              </a:pPr>
              <a:endParaRPr lang="es-ES" sz="1400" dirty="0">
                <a:solidFill>
                  <a:srgbClr val="12507F"/>
                </a:solidFill>
                <a:latin typeface="Calibri" panose="020F0502020204030204"/>
              </a:endParaRPr>
            </a:p>
            <a:p>
              <a:pPr marL="0" marR="0" lvl="0" indent="0" fontAlgn="auto">
                <a:lnSpc>
                  <a:spcPct val="95000"/>
                </a:lnSpc>
                <a:spcBef>
                  <a:spcPts val="0"/>
                </a:spcBef>
                <a:spcAft>
                  <a:spcPts val="800"/>
                </a:spcAft>
                <a:buClrTx/>
                <a:buSzTx/>
                <a:buFontTx/>
                <a:buNone/>
                <a:tabLst/>
                <a:defRPr/>
              </a:pPr>
              <a:endParaRPr lang="en-US" sz="1400" dirty="0">
                <a:solidFill>
                  <a:srgbClr val="12507F"/>
                </a:solidFill>
                <a:latin typeface="Calibri" panose="020F0502020204030204"/>
              </a:endParaRPr>
            </a:p>
          </p:txBody>
        </p:sp>
        <p:sp>
          <p:nvSpPr>
            <p:cNvPr id="44" name="Rectangle : coins arrondis 1">
              <a:extLst>
                <a:ext uri="{FF2B5EF4-FFF2-40B4-BE49-F238E27FC236}">
                  <a16:creationId xmlns:a16="http://schemas.microsoft.com/office/drawing/2014/main" id="{4CA27942-2AB2-D7F0-2AD4-B98D7D639343}"/>
                </a:ext>
              </a:extLst>
            </p:cNvPr>
            <p:cNvSpPr/>
            <p:nvPr/>
          </p:nvSpPr>
          <p:spPr>
            <a:xfrm>
              <a:off x="644115" y="2177629"/>
              <a:ext cx="3312656" cy="445301"/>
            </a:xfrm>
            <a:prstGeom prst="roundRect">
              <a:avLst>
                <a:gd name="adj" fmla="val 50000"/>
              </a:avLst>
            </a:prstGeom>
            <a:gradFill>
              <a:gsLst>
                <a:gs pos="100000">
                  <a:srgbClr val="002659"/>
                </a:gs>
                <a:gs pos="0">
                  <a:srgbClr val="012AA6"/>
                </a:gs>
              </a:gsLst>
              <a:lin ang="10200000" scaled="0"/>
            </a:gradFill>
            <a:ln w="25400">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820842">
                <a:defRPr/>
              </a:pPr>
              <a:r>
                <a:rPr lang="en-GB" sz="1700" dirty="0">
                  <a:solidFill>
                    <a:schemeClr val="bg1"/>
                  </a:solidFill>
                  <a:latin typeface="+mj-lt"/>
                </a:rPr>
                <a:t>CALIDAD</a:t>
              </a:r>
            </a:p>
          </p:txBody>
        </p:sp>
        <p:sp>
          <p:nvSpPr>
            <p:cNvPr id="45" name="Rectangle : coins arrondis 5">
              <a:extLst>
                <a:ext uri="{FF2B5EF4-FFF2-40B4-BE49-F238E27FC236}">
                  <a16:creationId xmlns:a16="http://schemas.microsoft.com/office/drawing/2014/main" id="{6CEA9666-6E15-A8C7-7748-AC0C8269A6DD}"/>
                </a:ext>
              </a:extLst>
            </p:cNvPr>
            <p:cNvSpPr/>
            <p:nvPr/>
          </p:nvSpPr>
          <p:spPr>
            <a:xfrm>
              <a:off x="4418212" y="1812644"/>
              <a:ext cx="3606878" cy="445301"/>
            </a:xfrm>
            <a:prstGeom prst="roundRect">
              <a:avLst>
                <a:gd name="adj" fmla="val 50000"/>
              </a:avLst>
            </a:prstGeom>
            <a:gradFill>
              <a:gsLst>
                <a:gs pos="100000">
                  <a:srgbClr val="1A8841"/>
                </a:gs>
                <a:gs pos="0">
                  <a:srgbClr val="00B050"/>
                </a:gs>
              </a:gsLst>
              <a:lin ang="10200000" scaled="0"/>
            </a:gradFill>
            <a:ln w="25400">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820842">
                <a:defRPr/>
              </a:pPr>
              <a:r>
                <a:rPr lang="en-GB" sz="1700" dirty="0">
                  <a:solidFill>
                    <a:schemeClr val="bg1"/>
                  </a:solidFill>
                  <a:latin typeface="+mj-lt"/>
                </a:rPr>
                <a:t>SEGURIDAD</a:t>
              </a:r>
            </a:p>
          </p:txBody>
        </p:sp>
        <p:sp>
          <p:nvSpPr>
            <p:cNvPr id="46" name="Rectangle : coins arrondis 7">
              <a:extLst>
                <a:ext uri="{FF2B5EF4-FFF2-40B4-BE49-F238E27FC236}">
                  <a16:creationId xmlns:a16="http://schemas.microsoft.com/office/drawing/2014/main" id="{02C7488F-F258-CCDF-0D95-78DF5291C036}"/>
                </a:ext>
              </a:extLst>
            </p:cNvPr>
            <p:cNvSpPr/>
            <p:nvPr/>
          </p:nvSpPr>
          <p:spPr>
            <a:xfrm>
              <a:off x="8466357" y="2177629"/>
              <a:ext cx="3126808" cy="445301"/>
            </a:xfrm>
            <a:prstGeom prst="roundRect">
              <a:avLst>
                <a:gd name="adj" fmla="val 50000"/>
              </a:avLst>
            </a:prstGeom>
            <a:gradFill>
              <a:gsLst>
                <a:gs pos="100000">
                  <a:srgbClr val="002659"/>
                </a:gs>
                <a:gs pos="0">
                  <a:srgbClr val="012AA6"/>
                </a:gs>
              </a:gsLst>
              <a:lin ang="10200000" scaled="0"/>
            </a:gradFill>
            <a:ln w="25400">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820842">
                <a:defRPr/>
              </a:pPr>
              <a:r>
                <a:rPr lang="en-GB" sz="1700" dirty="0">
                  <a:solidFill>
                    <a:schemeClr val="bg1"/>
                  </a:solidFill>
                  <a:latin typeface="+mj-lt"/>
                </a:rPr>
                <a:t>MEJORA CONTINUA</a:t>
              </a:r>
            </a:p>
          </p:txBody>
        </p:sp>
        <p:cxnSp>
          <p:nvCxnSpPr>
            <p:cNvPr id="7" name="Connecteur droit 11">
              <a:extLst>
                <a:ext uri="{FF2B5EF4-FFF2-40B4-BE49-F238E27FC236}">
                  <a16:creationId xmlns:a16="http://schemas.microsoft.com/office/drawing/2014/main" id="{CD410CC6-72AE-265B-889D-1CB80D2DE376}"/>
                </a:ext>
              </a:extLst>
            </p:cNvPr>
            <p:cNvCxnSpPr>
              <a:cxnSpLocks/>
            </p:cNvCxnSpPr>
            <p:nvPr/>
          </p:nvCxnSpPr>
          <p:spPr>
            <a:xfrm flipV="1">
              <a:off x="11974631" y="2257945"/>
              <a:ext cx="0" cy="2700000"/>
            </a:xfrm>
            <a:prstGeom prst="line">
              <a:avLst/>
            </a:prstGeom>
            <a:ln w="19050" cap="rnd" cmpd="sng" algn="ctr">
              <a:solidFill>
                <a:schemeClr val="bg1">
                  <a:lumMod val="75000"/>
                </a:schemeClr>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1548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2D85373-E354-17FC-EB37-ED67AB491BE3}"/>
              </a:ext>
            </a:extLst>
          </p:cNvPr>
          <p:cNvSpPr>
            <a:spLocks noGrp="1"/>
          </p:cNvSpPr>
          <p:nvPr>
            <p:ph type="sldNum" sz="quarter" idx="16"/>
          </p:nvPr>
        </p:nvSpPr>
        <p:spPr/>
        <p:txBody>
          <a:bodyPr/>
          <a:lstStyle/>
          <a:p>
            <a:fld id="{4BF46CD0-FBDC-4232-8F32-5100991AA633}" type="slidenum">
              <a:rPr lang="en-GB" smtClean="0"/>
              <a:pPr/>
              <a:t>5</a:t>
            </a:fld>
            <a:endParaRPr lang="en-GB" dirty="0"/>
          </a:p>
        </p:txBody>
      </p:sp>
      <p:grpSp>
        <p:nvGrpSpPr>
          <p:cNvPr id="34" name="Grupo 33">
            <a:extLst>
              <a:ext uri="{FF2B5EF4-FFF2-40B4-BE49-F238E27FC236}">
                <a16:creationId xmlns:a16="http://schemas.microsoft.com/office/drawing/2014/main" id="{74CB8EFD-7722-C5F8-E9C8-9B36613891F6}"/>
              </a:ext>
            </a:extLst>
          </p:cNvPr>
          <p:cNvGrpSpPr/>
          <p:nvPr/>
        </p:nvGrpSpPr>
        <p:grpSpPr>
          <a:xfrm>
            <a:off x="1254719" y="1798433"/>
            <a:ext cx="9144923" cy="3611469"/>
            <a:chOff x="1185893" y="1523129"/>
            <a:chExt cx="9144923" cy="3611469"/>
          </a:xfrm>
        </p:grpSpPr>
        <p:sp>
          <p:nvSpPr>
            <p:cNvPr id="30" name="ZoneTexte 41">
              <a:extLst>
                <a:ext uri="{FF2B5EF4-FFF2-40B4-BE49-F238E27FC236}">
                  <a16:creationId xmlns:a16="http://schemas.microsoft.com/office/drawing/2014/main" id="{634D6CF2-F373-95BC-7641-5AD3BDDE0FB1}"/>
                </a:ext>
              </a:extLst>
            </p:cNvPr>
            <p:cNvSpPr txBox="1"/>
            <p:nvPr/>
          </p:nvSpPr>
          <p:spPr>
            <a:xfrm>
              <a:off x="1185893" y="3019739"/>
              <a:ext cx="0" cy="0"/>
            </a:xfrm>
            <a:prstGeom prst="rect">
              <a:avLst/>
            </a:prstGeom>
            <a:noFill/>
          </p:spPr>
          <p:txBody>
            <a:bodyPr vert="horz" wrap="none" lIns="91440" tIns="45720" rIns="91440" bIns="0" rtlCol="0" anchor="b" anchorCtr="0">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endParaRPr kumimoji="0" lang="fr-FR" sz="5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ZoneTexte 5">
              <a:extLst>
                <a:ext uri="{FF2B5EF4-FFF2-40B4-BE49-F238E27FC236}">
                  <a16:creationId xmlns:a16="http://schemas.microsoft.com/office/drawing/2014/main" id="{BD0F7076-5B08-8895-3AF9-5A947B01EB21}"/>
                </a:ext>
              </a:extLst>
            </p:cNvPr>
            <p:cNvSpPr txBox="1"/>
            <p:nvPr/>
          </p:nvSpPr>
          <p:spPr>
            <a:xfrm>
              <a:off x="1793614" y="4308509"/>
              <a:ext cx="0" cy="0"/>
            </a:xfrm>
            <a:prstGeom prst="rect">
              <a:avLst/>
            </a:prstGeom>
            <a:noFill/>
          </p:spPr>
          <p:txBody>
            <a:bodyPr vert="horz" wrap="none" lIns="91440" tIns="45720" rIns="91440" bIns="0" rtlCol="0" anchor="b" anchorCtr="0">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endParaRPr kumimoji="0" lang="fr-FR" sz="5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e 18">
              <a:extLst>
                <a:ext uri="{FF2B5EF4-FFF2-40B4-BE49-F238E27FC236}">
                  <a16:creationId xmlns:a16="http://schemas.microsoft.com/office/drawing/2014/main" id="{6A8BACEF-5B24-0455-6801-89E29F41861E}"/>
                </a:ext>
              </a:extLst>
            </p:cNvPr>
            <p:cNvGrpSpPr/>
            <p:nvPr/>
          </p:nvGrpSpPr>
          <p:grpSpPr>
            <a:xfrm>
              <a:off x="1664509" y="1723402"/>
              <a:ext cx="451519" cy="3411196"/>
              <a:chOff x="942734" y="2952575"/>
              <a:chExt cx="405549" cy="2694443"/>
            </a:xfrm>
          </p:grpSpPr>
          <p:cxnSp>
            <p:nvCxnSpPr>
              <p:cNvPr id="18" name="Connecteur droit 173">
                <a:extLst>
                  <a:ext uri="{FF2B5EF4-FFF2-40B4-BE49-F238E27FC236}">
                    <a16:creationId xmlns:a16="http://schemas.microsoft.com/office/drawing/2014/main" id="{8B2BE356-4053-45A6-C958-B6E903F48A21}"/>
                  </a:ext>
                </a:extLst>
              </p:cNvPr>
              <p:cNvCxnSpPr>
                <a:cxnSpLocks/>
              </p:cNvCxnSpPr>
              <p:nvPr/>
            </p:nvCxnSpPr>
            <p:spPr>
              <a:xfrm>
                <a:off x="942734" y="2952575"/>
                <a:ext cx="405549" cy="0"/>
              </a:xfrm>
              <a:prstGeom prst="line">
                <a:avLst/>
              </a:prstGeom>
              <a:ln w="952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9" name="Connecteur droit 174">
                <a:extLst>
                  <a:ext uri="{FF2B5EF4-FFF2-40B4-BE49-F238E27FC236}">
                    <a16:creationId xmlns:a16="http://schemas.microsoft.com/office/drawing/2014/main" id="{42060089-1822-15FA-8AC7-FD284AD6523B}"/>
                  </a:ext>
                </a:extLst>
              </p:cNvPr>
              <p:cNvCxnSpPr>
                <a:cxnSpLocks/>
              </p:cNvCxnSpPr>
              <p:nvPr/>
            </p:nvCxnSpPr>
            <p:spPr>
              <a:xfrm>
                <a:off x="942734" y="2952575"/>
                <a:ext cx="0" cy="2694443"/>
              </a:xfrm>
              <a:prstGeom prst="line">
                <a:avLst/>
              </a:prstGeom>
              <a:ln w="952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20" name="Connecteur droit 99">
                <a:extLst>
                  <a:ext uri="{FF2B5EF4-FFF2-40B4-BE49-F238E27FC236}">
                    <a16:creationId xmlns:a16="http://schemas.microsoft.com/office/drawing/2014/main" id="{1FF004CF-A4B7-AD6B-C38A-0ED81CACA52E}"/>
                  </a:ext>
                </a:extLst>
              </p:cNvPr>
              <p:cNvCxnSpPr>
                <a:cxnSpLocks/>
              </p:cNvCxnSpPr>
              <p:nvPr/>
            </p:nvCxnSpPr>
            <p:spPr>
              <a:xfrm>
                <a:off x="942734" y="5647018"/>
                <a:ext cx="405549" cy="0"/>
              </a:xfrm>
              <a:prstGeom prst="line">
                <a:avLst/>
              </a:prstGeom>
              <a:ln w="9525">
                <a:solidFill>
                  <a:srgbClr val="203864"/>
                </a:solidFill>
              </a:ln>
            </p:spPr>
            <p:style>
              <a:lnRef idx="1">
                <a:schemeClr val="accent1"/>
              </a:lnRef>
              <a:fillRef idx="0">
                <a:schemeClr val="accent1"/>
              </a:fillRef>
              <a:effectRef idx="0">
                <a:schemeClr val="accent1"/>
              </a:effectRef>
              <a:fontRef idx="minor">
                <a:schemeClr val="tx1"/>
              </a:fontRef>
            </p:style>
          </p:cxnSp>
        </p:grpSp>
        <p:grpSp>
          <p:nvGrpSpPr>
            <p:cNvPr id="14" name="Groupe 122">
              <a:extLst>
                <a:ext uri="{FF2B5EF4-FFF2-40B4-BE49-F238E27FC236}">
                  <a16:creationId xmlns:a16="http://schemas.microsoft.com/office/drawing/2014/main" id="{B9114DEB-E1E7-49FC-95A6-B24C5D6731EF}"/>
                </a:ext>
              </a:extLst>
            </p:cNvPr>
            <p:cNvGrpSpPr/>
            <p:nvPr/>
          </p:nvGrpSpPr>
          <p:grpSpPr>
            <a:xfrm flipH="1">
              <a:off x="5130187" y="1698562"/>
              <a:ext cx="451519" cy="3411196"/>
              <a:chOff x="942734" y="2952575"/>
              <a:chExt cx="405549" cy="2694443"/>
            </a:xfrm>
          </p:grpSpPr>
          <p:cxnSp>
            <p:nvCxnSpPr>
              <p:cNvPr id="15" name="Connecteur droit 123">
                <a:extLst>
                  <a:ext uri="{FF2B5EF4-FFF2-40B4-BE49-F238E27FC236}">
                    <a16:creationId xmlns:a16="http://schemas.microsoft.com/office/drawing/2014/main" id="{64D24A7A-E0EA-3B75-8550-235260FAA879}"/>
                  </a:ext>
                </a:extLst>
              </p:cNvPr>
              <p:cNvCxnSpPr>
                <a:cxnSpLocks/>
              </p:cNvCxnSpPr>
              <p:nvPr/>
            </p:nvCxnSpPr>
            <p:spPr>
              <a:xfrm>
                <a:off x="942734" y="2952575"/>
                <a:ext cx="405549" cy="0"/>
              </a:xfrm>
              <a:prstGeom prst="line">
                <a:avLst/>
              </a:prstGeom>
              <a:ln w="952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6" name="Connecteur droit 124">
                <a:extLst>
                  <a:ext uri="{FF2B5EF4-FFF2-40B4-BE49-F238E27FC236}">
                    <a16:creationId xmlns:a16="http://schemas.microsoft.com/office/drawing/2014/main" id="{89C17EF0-2C3B-A2F3-BABB-D8B8BF9AA236}"/>
                  </a:ext>
                </a:extLst>
              </p:cNvPr>
              <p:cNvCxnSpPr>
                <a:cxnSpLocks/>
              </p:cNvCxnSpPr>
              <p:nvPr/>
            </p:nvCxnSpPr>
            <p:spPr>
              <a:xfrm>
                <a:off x="942734" y="2952575"/>
                <a:ext cx="0" cy="2694443"/>
              </a:xfrm>
              <a:prstGeom prst="line">
                <a:avLst/>
              </a:prstGeom>
              <a:ln w="952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7" name="Connecteur droit 125">
                <a:extLst>
                  <a:ext uri="{FF2B5EF4-FFF2-40B4-BE49-F238E27FC236}">
                    <a16:creationId xmlns:a16="http://schemas.microsoft.com/office/drawing/2014/main" id="{218ECFFB-9690-86A2-D016-A8A23DD9457A}"/>
                  </a:ext>
                </a:extLst>
              </p:cNvPr>
              <p:cNvCxnSpPr>
                <a:cxnSpLocks/>
              </p:cNvCxnSpPr>
              <p:nvPr/>
            </p:nvCxnSpPr>
            <p:spPr>
              <a:xfrm>
                <a:off x="942734" y="5647018"/>
                <a:ext cx="405549" cy="0"/>
              </a:xfrm>
              <a:prstGeom prst="line">
                <a:avLst/>
              </a:prstGeom>
              <a:ln w="9525">
                <a:solidFill>
                  <a:srgbClr val="203864"/>
                </a:solidFill>
              </a:ln>
            </p:spPr>
            <p:style>
              <a:lnRef idx="1">
                <a:schemeClr val="accent1"/>
              </a:lnRef>
              <a:fillRef idx="0">
                <a:schemeClr val="accent1"/>
              </a:fillRef>
              <a:effectRef idx="0">
                <a:schemeClr val="accent1"/>
              </a:effectRef>
              <a:fontRef idx="minor">
                <a:schemeClr val="tx1"/>
              </a:fontRef>
            </p:style>
          </p:cxnSp>
        </p:grpSp>
        <p:grpSp>
          <p:nvGrpSpPr>
            <p:cNvPr id="22" name="Groupe 130">
              <a:extLst>
                <a:ext uri="{FF2B5EF4-FFF2-40B4-BE49-F238E27FC236}">
                  <a16:creationId xmlns:a16="http://schemas.microsoft.com/office/drawing/2014/main" id="{F7065BE9-40FB-0BF1-5C60-660747040BCD}"/>
                </a:ext>
              </a:extLst>
            </p:cNvPr>
            <p:cNvGrpSpPr/>
            <p:nvPr/>
          </p:nvGrpSpPr>
          <p:grpSpPr>
            <a:xfrm>
              <a:off x="6424130" y="1698562"/>
              <a:ext cx="451519" cy="3411196"/>
              <a:chOff x="942734" y="2952575"/>
              <a:chExt cx="405549" cy="2694443"/>
            </a:xfrm>
          </p:grpSpPr>
          <p:cxnSp>
            <p:nvCxnSpPr>
              <p:cNvPr id="27" name="Connecteur droit 138">
                <a:extLst>
                  <a:ext uri="{FF2B5EF4-FFF2-40B4-BE49-F238E27FC236}">
                    <a16:creationId xmlns:a16="http://schemas.microsoft.com/office/drawing/2014/main" id="{6E945FEA-A067-6E24-E324-C91CB38EABD5}"/>
                  </a:ext>
                </a:extLst>
              </p:cNvPr>
              <p:cNvCxnSpPr>
                <a:cxnSpLocks/>
              </p:cNvCxnSpPr>
              <p:nvPr/>
            </p:nvCxnSpPr>
            <p:spPr>
              <a:xfrm>
                <a:off x="942734" y="2952575"/>
                <a:ext cx="405549" cy="0"/>
              </a:xfrm>
              <a:prstGeom prst="line">
                <a:avLst/>
              </a:prstGeom>
              <a:ln w="952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28" name="Connecteur droit 139">
                <a:extLst>
                  <a:ext uri="{FF2B5EF4-FFF2-40B4-BE49-F238E27FC236}">
                    <a16:creationId xmlns:a16="http://schemas.microsoft.com/office/drawing/2014/main" id="{F8B88CD5-02FC-F7FF-64AE-7BDBFC4220F7}"/>
                  </a:ext>
                </a:extLst>
              </p:cNvPr>
              <p:cNvCxnSpPr>
                <a:cxnSpLocks/>
              </p:cNvCxnSpPr>
              <p:nvPr/>
            </p:nvCxnSpPr>
            <p:spPr>
              <a:xfrm>
                <a:off x="942734" y="2952575"/>
                <a:ext cx="0" cy="2694443"/>
              </a:xfrm>
              <a:prstGeom prst="line">
                <a:avLst/>
              </a:prstGeom>
              <a:ln w="952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29" name="Connecteur droit 140">
                <a:extLst>
                  <a:ext uri="{FF2B5EF4-FFF2-40B4-BE49-F238E27FC236}">
                    <a16:creationId xmlns:a16="http://schemas.microsoft.com/office/drawing/2014/main" id="{5686499B-EE47-AE7B-37D7-8019C5A99009}"/>
                  </a:ext>
                </a:extLst>
              </p:cNvPr>
              <p:cNvCxnSpPr>
                <a:cxnSpLocks/>
              </p:cNvCxnSpPr>
              <p:nvPr/>
            </p:nvCxnSpPr>
            <p:spPr>
              <a:xfrm>
                <a:off x="942734" y="5647018"/>
                <a:ext cx="405549" cy="0"/>
              </a:xfrm>
              <a:prstGeom prst="line">
                <a:avLst/>
              </a:prstGeom>
              <a:ln w="9525">
                <a:solidFill>
                  <a:srgbClr val="203864"/>
                </a:solidFill>
              </a:ln>
            </p:spPr>
            <p:style>
              <a:lnRef idx="1">
                <a:schemeClr val="accent1"/>
              </a:lnRef>
              <a:fillRef idx="0">
                <a:schemeClr val="accent1"/>
              </a:fillRef>
              <a:effectRef idx="0">
                <a:schemeClr val="accent1"/>
              </a:effectRef>
              <a:fontRef idx="minor">
                <a:schemeClr val="tx1"/>
              </a:fontRef>
            </p:style>
          </p:cxnSp>
        </p:grpSp>
        <p:grpSp>
          <p:nvGrpSpPr>
            <p:cNvPr id="23" name="Groupe 131">
              <a:extLst>
                <a:ext uri="{FF2B5EF4-FFF2-40B4-BE49-F238E27FC236}">
                  <a16:creationId xmlns:a16="http://schemas.microsoft.com/office/drawing/2014/main" id="{E88BD694-4782-26FF-F223-4A307E681DED}"/>
                </a:ext>
              </a:extLst>
            </p:cNvPr>
            <p:cNvGrpSpPr/>
            <p:nvPr/>
          </p:nvGrpSpPr>
          <p:grpSpPr>
            <a:xfrm flipH="1">
              <a:off x="9879297" y="1713951"/>
              <a:ext cx="451519" cy="3411196"/>
              <a:chOff x="942734" y="2952575"/>
              <a:chExt cx="405549" cy="2694443"/>
            </a:xfrm>
          </p:grpSpPr>
          <p:cxnSp>
            <p:nvCxnSpPr>
              <p:cNvPr id="24" name="Connecteur droit 132">
                <a:extLst>
                  <a:ext uri="{FF2B5EF4-FFF2-40B4-BE49-F238E27FC236}">
                    <a16:creationId xmlns:a16="http://schemas.microsoft.com/office/drawing/2014/main" id="{76288D65-188D-8D7D-1A40-071DC9C8C76A}"/>
                  </a:ext>
                </a:extLst>
              </p:cNvPr>
              <p:cNvCxnSpPr>
                <a:cxnSpLocks/>
              </p:cNvCxnSpPr>
              <p:nvPr/>
            </p:nvCxnSpPr>
            <p:spPr>
              <a:xfrm>
                <a:off x="942734" y="2952575"/>
                <a:ext cx="405549" cy="0"/>
              </a:xfrm>
              <a:prstGeom prst="line">
                <a:avLst/>
              </a:prstGeom>
              <a:ln w="952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25" name="Connecteur droit 136">
                <a:extLst>
                  <a:ext uri="{FF2B5EF4-FFF2-40B4-BE49-F238E27FC236}">
                    <a16:creationId xmlns:a16="http://schemas.microsoft.com/office/drawing/2014/main" id="{7E4CA569-F02B-2603-F1F3-5509A838EC59}"/>
                  </a:ext>
                </a:extLst>
              </p:cNvPr>
              <p:cNvCxnSpPr>
                <a:cxnSpLocks/>
              </p:cNvCxnSpPr>
              <p:nvPr/>
            </p:nvCxnSpPr>
            <p:spPr>
              <a:xfrm>
                <a:off x="942734" y="2952575"/>
                <a:ext cx="0" cy="2694443"/>
              </a:xfrm>
              <a:prstGeom prst="line">
                <a:avLst/>
              </a:prstGeom>
              <a:ln w="9525">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26" name="Connecteur droit 137">
                <a:extLst>
                  <a:ext uri="{FF2B5EF4-FFF2-40B4-BE49-F238E27FC236}">
                    <a16:creationId xmlns:a16="http://schemas.microsoft.com/office/drawing/2014/main" id="{5886870C-87A6-CDB2-A619-EF43360943C8}"/>
                  </a:ext>
                </a:extLst>
              </p:cNvPr>
              <p:cNvCxnSpPr>
                <a:cxnSpLocks/>
              </p:cNvCxnSpPr>
              <p:nvPr/>
            </p:nvCxnSpPr>
            <p:spPr>
              <a:xfrm>
                <a:off x="942734" y="5647018"/>
                <a:ext cx="405549" cy="0"/>
              </a:xfrm>
              <a:prstGeom prst="line">
                <a:avLst/>
              </a:prstGeom>
              <a:ln w="9525">
                <a:solidFill>
                  <a:srgbClr val="203864"/>
                </a:solidFill>
              </a:ln>
            </p:spPr>
            <p:style>
              <a:lnRef idx="1">
                <a:schemeClr val="accent1"/>
              </a:lnRef>
              <a:fillRef idx="0">
                <a:schemeClr val="accent1"/>
              </a:fillRef>
              <a:effectRef idx="0">
                <a:schemeClr val="accent1"/>
              </a:effectRef>
              <a:fontRef idx="minor">
                <a:schemeClr val="tx1"/>
              </a:fontRef>
            </p:style>
          </p:cxnSp>
        </p:grpSp>
        <p:sp>
          <p:nvSpPr>
            <p:cNvPr id="31" name="ZoneTexte 215">
              <a:extLst>
                <a:ext uri="{FF2B5EF4-FFF2-40B4-BE49-F238E27FC236}">
                  <a16:creationId xmlns:a16="http://schemas.microsoft.com/office/drawing/2014/main" id="{9E14F613-C672-D963-4ED9-F531077DE53C}"/>
                </a:ext>
              </a:extLst>
            </p:cNvPr>
            <p:cNvSpPr txBox="1"/>
            <p:nvPr/>
          </p:nvSpPr>
          <p:spPr>
            <a:xfrm>
              <a:off x="3205112" y="1523129"/>
              <a:ext cx="979435" cy="350865"/>
            </a:xfrm>
            <a:prstGeom prst="rect">
              <a:avLst/>
            </a:prstGeom>
            <a:noFill/>
          </p:spPr>
          <p:txBody>
            <a:bodyPr vert="horz" wrap="none" lIns="0" tIns="0" rIns="0" bIns="0" rtlCol="0" anchor="b" anchorCtr="0">
              <a:spAutoFit/>
            </a:bodyPr>
            <a:lstStyle/>
            <a:p>
              <a:pPr marL="0" marR="0" lvl="0" indent="0" algn="ctr" defTabSz="914400" rtl="0" eaLnBrk="1" fontAlgn="auto" latinLnBrk="0" hangingPunct="1">
                <a:lnSpc>
                  <a:spcPct val="95000"/>
                </a:lnSpc>
                <a:spcBef>
                  <a:spcPts val="0"/>
                </a:spcBef>
                <a:spcAft>
                  <a:spcPts val="800"/>
                </a:spcAft>
                <a:buClrTx/>
                <a:buSzTx/>
                <a:buFontTx/>
                <a:buNone/>
                <a:tabLst/>
                <a:defRPr/>
              </a:pPr>
              <a:r>
                <a:rPr kumimoji="0" lang="fr-FR" sz="2400" b="1" i="0" u="none" strike="noStrike" kern="1200" cap="none" spc="100" normalizeH="0" noProof="1">
                  <a:ln>
                    <a:noFill/>
                  </a:ln>
                  <a:solidFill>
                    <a:srgbClr val="003C68"/>
                  </a:solidFill>
                  <a:effectLst/>
                  <a:uLnTx/>
                  <a:uFillTx/>
                  <a:latin typeface="Calibri" panose="020F0502020204030204"/>
                  <a:ea typeface="+mn-ea"/>
                  <a:cs typeface="Calibri" panose="020F0502020204030204" pitchFamily="34" charset="0"/>
                </a:rPr>
                <a:t>VISIÓN</a:t>
              </a:r>
              <a:endParaRPr kumimoji="0" lang="fr-FR" sz="2000" b="1" i="0" u="none" strike="noStrike" kern="1200" cap="none" spc="100" normalizeH="0" noProof="1">
                <a:ln>
                  <a:noFill/>
                </a:ln>
                <a:solidFill>
                  <a:srgbClr val="003C68"/>
                </a:solidFill>
                <a:effectLst/>
                <a:uLnTx/>
                <a:uFillTx/>
                <a:latin typeface="Calibri" panose="020F0502020204030204"/>
                <a:ea typeface="+mn-ea"/>
                <a:cs typeface="Calibri" panose="020F0502020204030204" pitchFamily="34" charset="0"/>
              </a:endParaRPr>
            </a:p>
          </p:txBody>
        </p:sp>
        <p:sp>
          <p:nvSpPr>
            <p:cNvPr id="32" name="ZoneTexte 216">
              <a:extLst>
                <a:ext uri="{FF2B5EF4-FFF2-40B4-BE49-F238E27FC236}">
                  <a16:creationId xmlns:a16="http://schemas.microsoft.com/office/drawing/2014/main" id="{5E250EAC-A39D-B333-53F2-4230077EF7F6}"/>
                </a:ext>
              </a:extLst>
            </p:cNvPr>
            <p:cNvSpPr txBox="1"/>
            <p:nvPr/>
          </p:nvSpPr>
          <p:spPr>
            <a:xfrm>
              <a:off x="7890450" y="1523129"/>
              <a:ext cx="1065997" cy="350865"/>
            </a:xfrm>
            <a:prstGeom prst="rect">
              <a:avLst/>
            </a:prstGeom>
            <a:noFill/>
          </p:spPr>
          <p:txBody>
            <a:bodyPr vert="horz" wrap="none" lIns="0" tIns="0" rIns="0" bIns="0" rtlCol="0" anchor="b" anchorCtr="0">
              <a:spAutoFit/>
            </a:bodyPr>
            <a:lstStyle/>
            <a:p>
              <a:pPr lvl="0" algn="ctr">
                <a:lnSpc>
                  <a:spcPct val="95000"/>
                </a:lnSpc>
                <a:spcAft>
                  <a:spcPts val="800"/>
                </a:spcAft>
                <a:defRPr/>
              </a:pPr>
              <a:r>
                <a:rPr lang="fr-FR" sz="2400" b="1" spc="100" noProof="1">
                  <a:solidFill>
                    <a:srgbClr val="003C68"/>
                  </a:solidFill>
                  <a:latin typeface="Calibri" panose="020F0502020204030204"/>
                  <a:cs typeface="Calibri" panose="020F0502020204030204" pitchFamily="34" charset="0"/>
                </a:rPr>
                <a:t>MISIÓN</a:t>
              </a:r>
            </a:p>
          </p:txBody>
        </p:sp>
        <p:sp>
          <p:nvSpPr>
            <p:cNvPr id="8" name="ZoneTexte 25">
              <a:extLst>
                <a:ext uri="{FF2B5EF4-FFF2-40B4-BE49-F238E27FC236}">
                  <a16:creationId xmlns:a16="http://schemas.microsoft.com/office/drawing/2014/main" id="{506FB93F-2AA6-E2AD-9081-F8092A1F4C4D}"/>
                </a:ext>
              </a:extLst>
            </p:cNvPr>
            <p:cNvSpPr txBox="1"/>
            <p:nvPr/>
          </p:nvSpPr>
          <p:spPr>
            <a:xfrm>
              <a:off x="2026879" y="2119823"/>
              <a:ext cx="3261579" cy="2581082"/>
            </a:xfrm>
            <a:prstGeom prst="rect">
              <a:avLst/>
            </a:prstGeom>
            <a:noFill/>
          </p:spPr>
          <p:txBody>
            <a:bodyPr vert="horz" wrap="square" lIns="0" tIns="72000" rIns="0" bIns="0" rtlCol="0" anchor="t" anchorCtr="0">
              <a:spAutoFit/>
            </a:bodyPr>
            <a:lstStyle/>
            <a:p>
              <a:pPr marR="0" lvl="0" fontAlgn="auto">
                <a:lnSpc>
                  <a:spcPct val="100000"/>
                </a:lnSpc>
                <a:spcBef>
                  <a:spcPts val="0"/>
                </a:spcBef>
                <a:spcAft>
                  <a:spcPts val="600"/>
                </a:spcAft>
                <a:buClrTx/>
                <a:buSzTx/>
                <a:tabLst/>
                <a:defRPr/>
              </a:pPr>
              <a:r>
                <a:rPr lang="es-ES" sz="1600" dirty="0">
                  <a:solidFill>
                    <a:schemeClr val="accent1"/>
                  </a:solidFill>
                  <a:cs typeface="Calibri" panose="020F0502020204030204" pitchFamily="34" charset="0"/>
                </a:rPr>
                <a:t>Consolidarnos como empresa a nivel nacional, referentes en la entrega de  </a:t>
              </a:r>
              <a:r>
                <a:rPr lang="es-ES" sz="1600" b="1" dirty="0">
                  <a:solidFill>
                    <a:schemeClr val="accent1"/>
                  </a:solidFill>
                  <a:latin typeface="+mj-lt"/>
                  <a:cs typeface="Calibri" panose="020F0502020204030204" pitchFamily="34" charset="0"/>
                </a:rPr>
                <a:t>servicios integrales </a:t>
              </a:r>
              <a:r>
                <a:rPr lang="es-ES" sz="1600" dirty="0">
                  <a:solidFill>
                    <a:schemeClr val="accent1"/>
                  </a:solidFill>
                  <a:cs typeface="Calibri" panose="020F0502020204030204" pitchFamily="34" charset="0"/>
                </a:rPr>
                <a:t>para proyectos mineros e industriales. Reconocidos por desarrollar nuestras operaciones con un alto compromiso y con </a:t>
              </a:r>
              <a:r>
                <a:rPr lang="es-ES" sz="1600" b="1" dirty="0">
                  <a:solidFill>
                    <a:schemeClr val="accent1"/>
                  </a:solidFill>
                  <a:latin typeface="+mj-lt"/>
                  <a:cs typeface="Calibri" panose="020F0502020204030204" pitchFamily="34" charset="0"/>
                </a:rPr>
                <a:t>estándares de eficiencia</a:t>
              </a:r>
              <a:r>
                <a:rPr lang="es-ES" sz="1600" dirty="0">
                  <a:solidFill>
                    <a:schemeClr val="accent1"/>
                  </a:solidFill>
                  <a:cs typeface="Calibri" panose="020F0502020204030204" pitchFamily="34" charset="0"/>
                </a:rPr>
                <a:t>, calidad, </a:t>
              </a:r>
              <a:r>
                <a:rPr lang="es-ES" sz="1600" b="1" dirty="0">
                  <a:solidFill>
                    <a:schemeClr val="accent1"/>
                  </a:solidFill>
                  <a:latin typeface="+mj-lt"/>
                  <a:cs typeface="Calibri" panose="020F0502020204030204" pitchFamily="34" charset="0"/>
                </a:rPr>
                <a:t>seguridad</a:t>
              </a:r>
              <a:r>
                <a:rPr lang="es-ES" sz="1600" dirty="0">
                  <a:solidFill>
                    <a:schemeClr val="accent1"/>
                  </a:solidFill>
                  <a:cs typeface="Calibri" panose="020F0502020204030204" pitchFamily="34" charset="0"/>
                </a:rPr>
                <a:t> y </a:t>
              </a:r>
              <a:r>
                <a:rPr lang="es-ES" sz="1600" b="1" dirty="0">
                  <a:solidFill>
                    <a:schemeClr val="accent1"/>
                  </a:solidFill>
                  <a:latin typeface="+mj-lt"/>
                  <a:cs typeface="Calibri" panose="020F0502020204030204" pitchFamily="34" charset="0"/>
                </a:rPr>
                <a:t>protección al medio ambiente</a:t>
              </a:r>
              <a:r>
                <a:rPr lang="es-ES" sz="1600" dirty="0">
                  <a:solidFill>
                    <a:schemeClr val="accent1"/>
                  </a:solidFill>
                  <a:cs typeface="Calibri" panose="020F0502020204030204" pitchFamily="34" charset="0"/>
                </a:rPr>
                <a:t>.</a:t>
              </a:r>
            </a:p>
            <a:p>
              <a:pPr marL="171450" marR="0" lvl="0" indent="-171450" fontAlgn="auto">
                <a:lnSpc>
                  <a:spcPct val="100000"/>
                </a:lnSpc>
                <a:spcBef>
                  <a:spcPts val="0"/>
                </a:spcBef>
                <a:spcAft>
                  <a:spcPts val="600"/>
                </a:spcAft>
                <a:buClrTx/>
                <a:buSzTx/>
                <a:buFont typeface="Arial" panose="020B0604020202020204" pitchFamily="34" charset="0"/>
                <a:buChar char="•"/>
                <a:tabLst/>
                <a:defRPr/>
              </a:pPr>
              <a:endParaRPr lang="en-US" sz="1200" dirty="0">
                <a:solidFill>
                  <a:schemeClr val="accent1"/>
                </a:solidFill>
                <a:cs typeface="Calibri" panose="020F0502020204030204" pitchFamily="34" charset="0"/>
              </a:endParaRPr>
            </a:p>
          </p:txBody>
        </p:sp>
        <p:sp>
          <p:nvSpPr>
            <p:cNvPr id="9" name="ZoneTexte 25">
              <a:extLst>
                <a:ext uri="{FF2B5EF4-FFF2-40B4-BE49-F238E27FC236}">
                  <a16:creationId xmlns:a16="http://schemas.microsoft.com/office/drawing/2014/main" id="{CAEF8C8D-DB05-2598-57FF-B3A591D4A469}"/>
                </a:ext>
              </a:extLst>
            </p:cNvPr>
            <p:cNvSpPr txBox="1"/>
            <p:nvPr/>
          </p:nvSpPr>
          <p:spPr>
            <a:xfrm>
              <a:off x="6859631" y="2139804"/>
              <a:ext cx="3127634" cy="2534916"/>
            </a:xfrm>
            <a:prstGeom prst="rect">
              <a:avLst/>
            </a:prstGeom>
            <a:noFill/>
          </p:spPr>
          <p:txBody>
            <a:bodyPr vert="horz" wrap="square" lIns="0" tIns="72000" rIns="0" bIns="0" rtlCol="0" anchor="t" anchorCtr="0">
              <a:spAutoFit/>
            </a:bodyPr>
            <a:lstStyle/>
            <a:p>
              <a:pPr marR="0" lvl="0" fontAlgn="auto">
                <a:lnSpc>
                  <a:spcPct val="100000"/>
                </a:lnSpc>
                <a:spcBef>
                  <a:spcPts val="0"/>
                </a:spcBef>
                <a:spcAft>
                  <a:spcPts val="600"/>
                </a:spcAft>
                <a:buClrTx/>
                <a:buSzTx/>
                <a:tabLst/>
                <a:defRPr/>
              </a:pPr>
              <a:r>
                <a:rPr lang="es-ES" sz="1600" dirty="0">
                  <a:solidFill>
                    <a:schemeClr val="accent1"/>
                  </a:solidFill>
                  <a:cs typeface="Calibri" panose="020F0502020204030204" pitchFamily="34" charset="0"/>
                </a:rPr>
                <a:t>Somos una empresa orientada a </a:t>
              </a:r>
              <a:r>
                <a:rPr lang="es-ES" sz="1600" b="1" dirty="0">
                  <a:solidFill>
                    <a:schemeClr val="accent1"/>
                  </a:solidFill>
                  <a:latin typeface="+mj-lt"/>
                  <a:cs typeface="Calibri" panose="020F0502020204030204" pitchFamily="34" charset="0"/>
                </a:rPr>
                <a:t>brindar soluciones </a:t>
              </a:r>
              <a:r>
                <a:rPr lang="es-ES" sz="1600" dirty="0">
                  <a:solidFill>
                    <a:schemeClr val="accent1"/>
                  </a:solidFill>
                  <a:cs typeface="Calibri" panose="020F0502020204030204" pitchFamily="34" charset="0"/>
                </a:rPr>
                <a:t>en todos los sectores  industriales; mejorando la productividad, mantenimiento y confiabilidad de sus </a:t>
              </a:r>
              <a:r>
                <a:rPr lang="es-ES" sz="1600" b="1" dirty="0">
                  <a:solidFill>
                    <a:schemeClr val="accent1"/>
                  </a:solidFill>
                  <a:latin typeface="+mj-lt"/>
                  <a:cs typeface="Calibri" panose="020F0502020204030204" pitchFamily="34" charset="0"/>
                </a:rPr>
                <a:t>activos</a:t>
              </a:r>
              <a:r>
                <a:rPr lang="es-ES" sz="1600" dirty="0">
                  <a:solidFill>
                    <a:schemeClr val="accent1"/>
                  </a:solidFill>
                  <a:cs typeface="Calibri" panose="020F0502020204030204" pitchFamily="34" charset="0"/>
                </a:rPr>
                <a:t> o líneas de producción. Sustentando nuestra actividad en la confianza de  nuestros clientes, realizando un trabajo eficiente que aumente valor a nuestros  productos.</a:t>
              </a:r>
            </a:p>
          </p:txBody>
        </p:sp>
      </p:grpSp>
      <p:sp>
        <p:nvSpPr>
          <p:cNvPr id="21" name="Título 20">
            <a:extLst>
              <a:ext uri="{FF2B5EF4-FFF2-40B4-BE49-F238E27FC236}">
                <a16:creationId xmlns:a16="http://schemas.microsoft.com/office/drawing/2014/main" id="{28E98E91-6DBF-0390-9EF3-8659C123E772}"/>
              </a:ext>
            </a:extLst>
          </p:cNvPr>
          <p:cNvSpPr>
            <a:spLocks noGrp="1"/>
          </p:cNvSpPr>
          <p:nvPr>
            <p:ph type="title"/>
          </p:nvPr>
        </p:nvSpPr>
        <p:spPr/>
        <p:txBody>
          <a:bodyPr/>
          <a:lstStyle/>
          <a:p>
            <a:r>
              <a:rPr lang="es-CL" dirty="0"/>
              <a:t>Misión y visión</a:t>
            </a:r>
          </a:p>
        </p:txBody>
      </p:sp>
    </p:spTree>
    <p:extLst>
      <p:ext uri="{BB962C8B-B14F-4D97-AF65-F5344CB8AC3E}">
        <p14:creationId xmlns:p14="http://schemas.microsoft.com/office/powerpoint/2010/main" val="2879092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84F58962-28AD-8DF7-97B1-CE14714E52CE}"/>
              </a:ext>
            </a:extLst>
          </p:cNvPr>
          <p:cNvSpPr>
            <a:spLocks noGrp="1"/>
          </p:cNvSpPr>
          <p:nvPr>
            <p:ph type="body" sz="quarter" idx="11"/>
          </p:nvPr>
        </p:nvSpPr>
        <p:spPr>
          <a:xfrm>
            <a:off x="6260595" y="2780051"/>
            <a:ext cx="5283705" cy="2024063"/>
          </a:xfrm>
        </p:spPr>
        <p:txBody>
          <a:bodyPr/>
          <a:lstStyle/>
          <a:p>
            <a:r>
              <a:rPr lang="en-US" dirty="0"/>
              <a:t>INSTALACIONES</a:t>
            </a:r>
          </a:p>
          <a:p>
            <a:endParaRPr lang="en-US" dirty="0"/>
          </a:p>
        </p:txBody>
      </p:sp>
      <p:sp>
        <p:nvSpPr>
          <p:cNvPr id="3" name="Espace réservé du texte 2">
            <a:extLst>
              <a:ext uri="{FF2B5EF4-FFF2-40B4-BE49-F238E27FC236}">
                <a16:creationId xmlns:a16="http://schemas.microsoft.com/office/drawing/2014/main" id="{B2E1D962-C6C3-988D-FFE7-B4D78EF56C49}"/>
              </a:ext>
            </a:extLst>
          </p:cNvPr>
          <p:cNvSpPr>
            <a:spLocks noGrp="1"/>
          </p:cNvSpPr>
          <p:nvPr>
            <p:ph type="body" sz="quarter" idx="10"/>
          </p:nvPr>
        </p:nvSpPr>
        <p:spPr>
          <a:xfrm>
            <a:off x="6260595" y="1789282"/>
            <a:ext cx="2588130" cy="990769"/>
          </a:xfrm>
        </p:spPr>
        <p:txBody>
          <a:bodyPr/>
          <a:lstStyle/>
          <a:p>
            <a:r>
              <a:rPr lang="en-US" dirty="0"/>
              <a:t>02</a:t>
            </a:r>
          </a:p>
        </p:txBody>
      </p:sp>
      <p:pic>
        <p:nvPicPr>
          <p:cNvPr id="6" name="Marcador de posición de imagen 5" descr="Imagen que contiene interior, persona, hombre, parado&#10;&#10;Descripción generada automáticamente">
            <a:extLst>
              <a:ext uri="{FF2B5EF4-FFF2-40B4-BE49-F238E27FC236}">
                <a16:creationId xmlns:a16="http://schemas.microsoft.com/office/drawing/2014/main" id="{F1D673E5-C8FE-9E1E-5730-3BDE586E8DF0}"/>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6656" r="6656"/>
          <a:stretch>
            <a:fillRect/>
          </a:stretch>
        </p:blipFill>
        <p:spPr/>
      </p:pic>
    </p:spTree>
    <p:custDataLst>
      <p:custData r:id="rId1"/>
      <p:custData r:id="rId2"/>
    </p:custDataLst>
    <p:extLst>
      <p:ext uri="{BB962C8B-B14F-4D97-AF65-F5344CB8AC3E}">
        <p14:creationId xmlns:p14="http://schemas.microsoft.com/office/powerpoint/2010/main" val="34849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E3E7D1-39C9-E4AC-19EB-81C7D48EA084}"/>
              </a:ext>
            </a:extLst>
          </p:cNvPr>
          <p:cNvSpPr>
            <a:spLocks noGrp="1"/>
          </p:cNvSpPr>
          <p:nvPr>
            <p:ph type="sldNum" sz="quarter" idx="16"/>
          </p:nvPr>
        </p:nvSpPr>
        <p:spPr/>
        <p:txBody>
          <a:bodyPr/>
          <a:lstStyle/>
          <a:p>
            <a:fld id="{4BF46CD0-FBDC-4232-8F32-5100991AA633}" type="slidenum">
              <a:rPr lang="en-US" smtClean="0"/>
              <a:pPr/>
              <a:t>7</a:t>
            </a:fld>
            <a:endParaRPr lang="en-US" dirty="0"/>
          </a:p>
        </p:txBody>
      </p:sp>
      <p:sp>
        <p:nvSpPr>
          <p:cNvPr id="3" name="Text Placeholder 2">
            <a:extLst>
              <a:ext uri="{FF2B5EF4-FFF2-40B4-BE49-F238E27FC236}">
                <a16:creationId xmlns:a16="http://schemas.microsoft.com/office/drawing/2014/main" id="{1D2E9DCD-5414-BF78-D4E6-9D2B2374EF90}"/>
              </a:ext>
            </a:extLst>
          </p:cNvPr>
          <p:cNvSpPr>
            <a:spLocks noGrp="1"/>
          </p:cNvSpPr>
          <p:nvPr>
            <p:ph type="body" sz="quarter" idx="12"/>
          </p:nvPr>
        </p:nvSpPr>
        <p:spPr>
          <a:xfrm>
            <a:off x="763195" y="1761617"/>
            <a:ext cx="11616267" cy="372543"/>
          </a:xfrm>
        </p:spPr>
        <p:txBody>
          <a:bodyPr/>
          <a:lstStyle/>
          <a:p>
            <a:r>
              <a:rPr lang="en-US" b="1" dirty="0"/>
              <a:t>Propuesta de INSTALACIONES</a:t>
            </a:r>
          </a:p>
          <a:p>
            <a:r>
              <a:rPr lang="en-US" dirty="0"/>
              <a:t>NUESTRAS INSTALACIONES SE ENCUENTRAN EN UN PROCESO DE REMODELACION EN LA CUAL DE CONTARAN CON LO SIGUIENTE:</a:t>
            </a:r>
          </a:p>
          <a:p>
            <a:r>
              <a:rPr lang="en-US" dirty="0"/>
              <a:t>2 NAVES DE TRABAJO CON RADIER Y TECHO</a:t>
            </a:r>
          </a:p>
          <a:p>
            <a:r>
              <a:rPr lang="en-US" dirty="0"/>
              <a:t>1 SALA DE CAMBIO</a:t>
            </a:r>
          </a:p>
          <a:p>
            <a:r>
              <a:rPr lang="en-US" dirty="0"/>
              <a:t>1 COMEDOR</a:t>
            </a:r>
          </a:p>
          <a:p>
            <a:r>
              <a:rPr lang="en-US" dirty="0"/>
              <a:t>1 SALA DE REUNIONES</a:t>
            </a:r>
          </a:p>
          <a:p>
            <a:r>
              <a:rPr lang="en-US" dirty="0"/>
              <a:t>2 OFICINAS</a:t>
            </a:r>
          </a:p>
        </p:txBody>
      </p:sp>
      <p:sp>
        <p:nvSpPr>
          <p:cNvPr id="2" name="Title 1">
            <a:extLst>
              <a:ext uri="{FF2B5EF4-FFF2-40B4-BE49-F238E27FC236}">
                <a16:creationId xmlns:a16="http://schemas.microsoft.com/office/drawing/2014/main" id="{9224A125-4CD8-EE2C-29F4-92F7383D82D5}"/>
              </a:ext>
            </a:extLst>
          </p:cNvPr>
          <p:cNvSpPr>
            <a:spLocks noGrp="1"/>
          </p:cNvSpPr>
          <p:nvPr>
            <p:ph type="title"/>
          </p:nvPr>
        </p:nvSpPr>
        <p:spPr>
          <a:xfrm>
            <a:off x="319747" y="193900"/>
            <a:ext cx="11616267" cy="495088"/>
          </a:xfrm>
        </p:spPr>
        <p:txBody>
          <a:bodyPr/>
          <a:lstStyle/>
          <a:p>
            <a:r>
              <a:rPr lang="en-US" dirty="0"/>
              <a:t>Solucion de real state</a:t>
            </a:r>
          </a:p>
        </p:txBody>
      </p:sp>
      <p:grpSp>
        <p:nvGrpSpPr>
          <p:cNvPr id="74" name="Groupe 14">
            <a:extLst>
              <a:ext uri="{FF2B5EF4-FFF2-40B4-BE49-F238E27FC236}">
                <a16:creationId xmlns:a16="http://schemas.microsoft.com/office/drawing/2014/main" id="{8636AE53-A6E5-E6C4-6C0C-3A78A743B761}"/>
              </a:ext>
            </a:extLst>
          </p:cNvPr>
          <p:cNvGrpSpPr/>
          <p:nvPr/>
        </p:nvGrpSpPr>
        <p:grpSpPr>
          <a:xfrm>
            <a:off x="434653" y="4755533"/>
            <a:ext cx="1771338" cy="469359"/>
            <a:chOff x="376233" y="2707257"/>
            <a:chExt cx="1073989" cy="469359"/>
          </a:xfrm>
        </p:grpSpPr>
        <p:sp>
          <p:nvSpPr>
            <p:cNvPr id="75" name="ZoneTexte 122">
              <a:extLst>
                <a:ext uri="{FF2B5EF4-FFF2-40B4-BE49-F238E27FC236}">
                  <a16:creationId xmlns:a16="http://schemas.microsoft.com/office/drawing/2014/main" id="{F0E4B0E3-4B41-C455-918A-262A288E1C5B}"/>
                </a:ext>
              </a:extLst>
            </p:cNvPr>
            <p:cNvSpPr txBox="1"/>
            <p:nvPr/>
          </p:nvSpPr>
          <p:spPr>
            <a:xfrm>
              <a:off x="376233" y="2707257"/>
              <a:ext cx="1073989" cy="469359"/>
            </a:xfrm>
            <a:prstGeom prst="rect">
              <a:avLst/>
            </a:prstGeom>
            <a:noFill/>
          </p:spPr>
          <p:txBody>
            <a:bodyPr wrap="square" anchor="ctr">
              <a:spAutoFit/>
            </a:bodyPr>
            <a:lstStyle/>
            <a:p>
              <a:r>
                <a:rPr lang="en-US" sz="1400" b="1" dirty="0">
                  <a:solidFill>
                    <a:srgbClr val="1A3256"/>
                  </a:solidFill>
                  <a:latin typeface="+mj-lt"/>
                </a:rPr>
                <a:t>900 m</a:t>
              </a:r>
              <a:r>
                <a:rPr lang="en-US" sz="1400" b="1" baseline="30000" dirty="0">
                  <a:solidFill>
                    <a:srgbClr val="1A3256"/>
                  </a:solidFill>
                  <a:latin typeface="+mj-lt"/>
                </a:rPr>
                <a:t>2</a:t>
              </a:r>
            </a:p>
            <a:p>
              <a:r>
                <a:rPr lang="en-US" sz="1050" i="1" dirty="0">
                  <a:solidFill>
                    <a:srgbClr val="1A3256"/>
                  </a:solidFill>
                </a:rPr>
                <a:t>Area Total</a:t>
              </a:r>
            </a:p>
          </p:txBody>
        </p:sp>
        <p:cxnSp>
          <p:nvCxnSpPr>
            <p:cNvPr id="76" name="Connecteur droit 12">
              <a:extLst>
                <a:ext uri="{FF2B5EF4-FFF2-40B4-BE49-F238E27FC236}">
                  <a16:creationId xmlns:a16="http://schemas.microsoft.com/office/drawing/2014/main" id="{A0C3A05E-7527-1D7C-0718-69CAE355D486}"/>
                </a:ext>
              </a:extLst>
            </p:cNvPr>
            <p:cNvCxnSpPr/>
            <p:nvPr/>
          </p:nvCxnSpPr>
          <p:spPr>
            <a:xfrm>
              <a:off x="376238" y="2805113"/>
              <a:ext cx="0" cy="283820"/>
            </a:xfrm>
            <a:prstGeom prst="line">
              <a:avLst/>
            </a:prstGeom>
            <a:ln w="28575" cap="rnd">
              <a:solidFill>
                <a:srgbClr val="FF7C4E"/>
              </a:solidFill>
              <a:prstDash val="solid"/>
            </a:ln>
          </p:spPr>
          <p:style>
            <a:lnRef idx="1">
              <a:schemeClr val="accent1"/>
            </a:lnRef>
            <a:fillRef idx="0">
              <a:schemeClr val="accent1"/>
            </a:fillRef>
            <a:effectRef idx="0">
              <a:schemeClr val="accent1"/>
            </a:effectRef>
            <a:fontRef idx="minor">
              <a:schemeClr val="tx1"/>
            </a:fontRef>
          </p:style>
        </p:cxnSp>
      </p:grpSp>
      <p:sp>
        <p:nvSpPr>
          <p:cNvPr id="104" name="TextBox 103">
            <a:extLst>
              <a:ext uri="{FF2B5EF4-FFF2-40B4-BE49-F238E27FC236}">
                <a16:creationId xmlns:a16="http://schemas.microsoft.com/office/drawing/2014/main" id="{16EDB327-B5D5-A320-8ABC-ABA987AFA6B0}"/>
              </a:ext>
            </a:extLst>
          </p:cNvPr>
          <p:cNvSpPr txBox="1"/>
          <p:nvPr/>
        </p:nvSpPr>
        <p:spPr>
          <a:xfrm>
            <a:off x="7019675" y="1882661"/>
            <a:ext cx="4565949" cy="830997"/>
          </a:xfrm>
          <a:prstGeom prst="rect">
            <a:avLst/>
          </a:prstGeom>
          <a:noFill/>
          <a:effectLst/>
        </p:spPr>
        <p:txBody>
          <a:bodyPr wrap="square">
            <a:spAutoFit/>
          </a:bodyPr>
          <a:lstStyle/>
          <a:p>
            <a:r>
              <a:rPr lang="en-US" sz="1600" b="1" dirty="0">
                <a:gradFill>
                  <a:gsLst>
                    <a:gs pos="0">
                      <a:schemeClr val="bg2"/>
                    </a:gs>
                    <a:gs pos="100000">
                      <a:schemeClr val="tx2"/>
                    </a:gs>
                  </a:gsLst>
                  <a:lin ang="10800000" scaled="0"/>
                </a:gradFill>
                <a:latin typeface="+mj-lt"/>
              </a:rPr>
              <a:t>Las </a:t>
            </a:r>
            <a:r>
              <a:rPr lang="es-CL" sz="1600" b="1" dirty="0">
                <a:gradFill>
                  <a:gsLst>
                    <a:gs pos="0">
                      <a:schemeClr val="bg2"/>
                    </a:gs>
                    <a:gs pos="100000">
                      <a:schemeClr val="tx2"/>
                    </a:gs>
                  </a:gsLst>
                  <a:lin ang="10800000" scaled="0"/>
                </a:gradFill>
                <a:latin typeface="+mj-lt"/>
              </a:rPr>
              <a:t>instalaciones</a:t>
            </a:r>
            <a:r>
              <a:rPr lang="en-US" sz="1600" b="1" dirty="0">
                <a:gradFill>
                  <a:gsLst>
                    <a:gs pos="0">
                      <a:schemeClr val="bg2"/>
                    </a:gs>
                    <a:gs pos="100000">
                      <a:schemeClr val="tx2"/>
                    </a:gs>
                  </a:gsLst>
                  <a:lin ang="10800000" scaled="0"/>
                </a:gradFill>
                <a:latin typeface="+mj-lt"/>
              </a:rPr>
              <a:t> estan ubicado en calle Huamachuco 12549 esquina los Rubies, Comuna de Antofagasta, Region Antofagasta.</a:t>
            </a:r>
          </a:p>
        </p:txBody>
      </p:sp>
      <p:pic>
        <p:nvPicPr>
          <p:cNvPr id="126" name="Picture 125">
            <a:extLst>
              <a:ext uri="{FF2B5EF4-FFF2-40B4-BE49-F238E27FC236}">
                <a16:creationId xmlns:a16="http://schemas.microsoft.com/office/drawing/2014/main" id="{C120AB35-0DCF-570C-9263-44B5E56A59E6}"/>
              </a:ext>
            </a:extLst>
          </p:cNvPr>
          <p:cNvPicPr>
            <a:picLocks noChangeAspect="1"/>
          </p:cNvPicPr>
          <p:nvPr/>
        </p:nvPicPr>
        <p:blipFill>
          <a:blip r:embed="rId2"/>
          <a:stretch>
            <a:fillRect/>
          </a:stretch>
        </p:blipFill>
        <p:spPr>
          <a:xfrm>
            <a:off x="6416137" y="2058277"/>
            <a:ext cx="472909" cy="479763"/>
          </a:xfrm>
          <a:prstGeom prst="rect">
            <a:avLst/>
          </a:prstGeom>
        </p:spPr>
      </p:pic>
      <p:grpSp>
        <p:nvGrpSpPr>
          <p:cNvPr id="8" name="Groupe 14">
            <a:extLst>
              <a:ext uri="{FF2B5EF4-FFF2-40B4-BE49-F238E27FC236}">
                <a16:creationId xmlns:a16="http://schemas.microsoft.com/office/drawing/2014/main" id="{C48D743E-D874-0A01-034F-033505D99302}"/>
              </a:ext>
            </a:extLst>
          </p:cNvPr>
          <p:cNvGrpSpPr/>
          <p:nvPr/>
        </p:nvGrpSpPr>
        <p:grpSpPr>
          <a:xfrm>
            <a:off x="1477059" y="4779589"/>
            <a:ext cx="1771338" cy="469359"/>
            <a:chOff x="74480" y="3840251"/>
            <a:chExt cx="1073989" cy="469359"/>
          </a:xfrm>
        </p:grpSpPr>
        <p:sp>
          <p:nvSpPr>
            <p:cNvPr id="9" name="ZoneTexte 122">
              <a:extLst>
                <a:ext uri="{FF2B5EF4-FFF2-40B4-BE49-F238E27FC236}">
                  <a16:creationId xmlns:a16="http://schemas.microsoft.com/office/drawing/2014/main" id="{29BA20FE-6B9E-A7C3-87C3-7A1572723B73}"/>
                </a:ext>
              </a:extLst>
            </p:cNvPr>
            <p:cNvSpPr txBox="1"/>
            <p:nvPr/>
          </p:nvSpPr>
          <p:spPr>
            <a:xfrm>
              <a:off x="74480" y="3840251"/>
              <a:ext cx="1073989" cy="469359"/>
            </a:xfrm>
            <a:prstGeom prst="rect">
              <a:avLst/>
            </a:prstGeom>
            <a:noFill/>
          </p:spPr>
          <p:txBody>
            <a:bodyPr wrap="square" anchor="ctr">
              <a:spAutoFit/>
            </a:bodyPr>
            <a:lstStyle/>
            <a:p>
              <a:r>
                <a:rPr lang="en-US" sz="1400" b="1" dirty="0">
                  <a:solidFill>
                    <a:srgbClr val="1A3256"/>
                  </a:solidFill>
                  <a:latin typeface="+mj-lt"/>
                </a:rPr>
                <a:t>1</a:t>
              </a:r>
            </a:p>
            <a:p>
              <a:r>
                <a:rPr lang="en-US" sz="1050" i="1" dirty="0">
                  <a:solidFill>
                    <a:srgbClr val="1A3256"/>
                  </a:solidFill>
                </a:rPr>
                <a:t>Puertas de Carga</a:t>
              </a:r>
            </a:p>
          </p:txBody>
        </p:sp>
        <p:cxnSp>
          <p:nvCxnSpPr>
            <p:cNvPr id="10" name="Connecteur droit 12">
              <a:extLst>
                <a:ext uri="{FF2B5EF4-FFF2-40B4-BE49-F238E27FC236}">
                  <a16:creationId xmlns:a16="http://schemas.microsoft.com/office/drawing/2014/main" id="{DCD1483C-BF0C-5F47-DA09-C814EE78FC53}"/>
                </a:ext>
              </a:extLst>
            </p:cNvPr>
            <p:cNvCxnSpPr/>
            <p:nvPr/>
          </p:nvCxnSpPr>
          <p:spPr>
            <a:xfrm>
              <a:off x="92045" y="3939140"/>
              <a:ext cx="0" cy="283820"/>
            </a:xfrm>
            <a:prstGeom prst="line">
              <a:avLst/>
            </a:prstGeom>
            <a:ln w="28575" cap="rnd">
              <a:solidFill>
                <a:srgbClr val="FF7C4E"/>
              </a:solidFill>
              <a:prstDash val="solid"/>
            </a:ln>
          </p:spPr>
          <p:style>
            <a:lnRef idx="1">
              <a:schemeClr val="accent1"/>
            </a:lnRef>
            <a:fillRef idx="0">
              <a:schemeClr val="accent1"/>
            </a:fillRef>
            <a:effectRef idx="0">
              <a:schemeClr val="accent1"/>
            </a:effectRef>
            <a:fontRef idx="minor">
              <a:schemeClr val="tx1"/>
            </a:fontRef>
          </p:style>
        </p:cxnSp>
      </p:grpSp>
      <p:grpSp>
        <p:nvGrpSpPr>
          <p:cNvPr id="11" name="Groupe 14">
            <a:extLst>
              <a:ext uri="{FF2B5EF4-FFF2-40B4-BE49-F238E27FC236}">
                <a16:creationId xmlns:a16="http://schemas.microsoft.com/office/drawing/2014/main" id="{1F7926A6-8412-270F-EC38-3D8556641751}"/>
              </a:ext>
            </a:extLst>
          </p:cNvPr>
          <p:cNvGrpSpPr/>
          <p:nvPr/>
        </p:nvGrpSpPr>
        <p:grpSpPr>
          <a:xfrm>
            <a:off x="3156433" y="4872358"/>
            <a:ext cx="1771338" cy="407427"/>
            <a:chOff x="195352" y="3933020"/>
            <a:chExt cx="1073989" cy="407427"/>
          </a:xfrm>
        </p:grpSpPr>
        <p:sp>
          <p:nvSpPr>
            <p:cNvPr id="12" name="ZoneTexte 122">
              <a:extLst>
                <a:ext uri="{FF2B5EF4-FFF2-40B4-BE49-F238E27FC236}">
                  <a16:creationId xmlns:a16="http://schemas.microsoft.com/office/drawing/2014/main" id="{7BF19486-85EA-4518-F4E3-6087EA0BF015}"/>
                </a:ext>
              </a:extLst>
            </p:cNvPr>
            <p:cNvSpPr txBox="1"/>
            <p:nvPr/>
          </p:nvSpPr>
          <p:spPr>
            <a:xfrm>
              <a:off x="195352" y="3942902"/>
              <a:ext cx="1073989" cy="397545"/>
            </a:xfrm>
            <a:prstGeom prst="rect">
              <a:avLst/>
            </a:prstGeom>
            <a:noFill/>
          </p:spPr>
          <p:txBody>
            <a:bodyPr wrap="square" anchor="ctr">
              <a:spAutoFit/>
            </a:bodyPr>
            <a:lstStyle/>
            <a:p>
              <a:r>
                <a:rPr lang="en-US" sz="1400" b="1" baseline="30000" dirty="0">
                  <a:solidFill>
                    <a:srgbClr val="1A3256"/>
                  </a:solidFill>
                  <a:latin typeface="+mj-lt"/>
                </a:rPr>
                <a:t>1</a:t>
              </a:r>
            </a:p>
            <a:p>
              <a:r>
                <a:rPr lang="en-US" sz="1050" i="1" dirty="0">
                  <a:solidFill>
                    <a:srgbClr val="1A3256"/>
                  </a:solidFill>
                </a:rPr>
                <a:t>Ingresos de camión</a:t>
              </a:r>
            </a:p>
          </p:txBody>
        </p:sp>
        <p:cxnSp>
          <p:nvCxnSpPr>
            <p:cNvPr id="13" name="Connecteur droit 12">
              <a:extLst>
                <a:ext uri="{FF2B5EF4-FFF2-40B4-BE49-F238E27FC236}">
                  <a16:creationId xmlns:a16="http://schemas.microsoft.com/office/drawing/2014/main" id="{EDDA96E9-D6BF-4023-A17A-036B4F217AF5}"/>
                </a:ext>
              </a:extLst>
            </p:cNvPr>
            <p:cNvCxnSpPr/>
            <p:nvPr/>
          </p:nvCxnSpPr>
          <p:spPr>
            <a:xfrm>
              <a:off x="195352" y="3933020"/>
              <a:ext cx="0" cy="283820"/>
            </a:xfrm>
            <a:prstGeom prst="line">
              <a:avLst/>
            </a:prstGeom>
            <a:ln w="28575" cap="rnd">
              <a:solidFill>
                <a:srgbClr val="FF7C4E"/>
              </a:solidFill>
              <a:prstDash val="solid"/>
            </a:ln>
          </p:spPr>
          <p:style>
            <a:lnRef idx="1">
              <a:schemeClr val="accent1"/>
            </a:lnRef>
            <a:fillRef idx="0">
              <a:schemeClr val="accent1"/>
            </a:fillRef>
            <a:effectRef idx="0">
              <a:schemeClr val="accent1"/>
            </a:effectRef>
            <a:fontRef idx="minor">
              <a:schemeClr val="tx1"/>
            </a:fontRef>
          </p:style>
        </p:cxnSp>
      </p:grpSp>
      <p:grpSp>
        <p:nvGrpSpPr>
          <p:cNvPr id="14" name="Groupe 14">
            <a:extLst>
              <a:ext uri="{FF2B5EF4-FFF2-40B4-BE49-F238E27FC236}">
                <a16:creationId xmlns:a16="http://schemas.microsoft.com/office/drawing/2014/main" id="{785F2405-0115-F707-BEFB-6837C9067279}"/>
              </a:ext>
            </a:extLst>
          </p:cNvPr>
          <p:cNvGrpSpPr/>
          <p:nvPr/>
        </p:nvGrpSpPr>
        <p:grpSpPr>
          <a:xfrm>
            <a:off x="1506029" y="5255835"/>
            <a:ext cx="1778184" cy="469359"/>
            <a:chOff x="92286" y="3670712"/>
            <a:chExt cx="1078140" cy="469359"/>
          </a:xfrm>
        </p:grpSpPr>
        <p:sp>
          <p:nvSpPr>
            <p:cNvPr id="15" name="ZoneTexte 122">
              <a:extLst>
                <a:ext uri="{FF2B5EF4-FFF2-40B4-BE49-F238E27FC236}">
                  <a16:creationId xmlns:a16="http://schemas.microsoft.com/office/drawing/2014/main" id="{C2DBE385-23B4-23D5-9F6C-33E32D64E9AC}"/>
                </a:ext>
              </a:extLst>
            </p:cNvPr>
            <p:cNvSpPr txBox="1"/>
            <p:nvPr/>
          </p:nvSpPr>
          <p:spPr>
            <a:xfrm>
              <a:off x="96437" y="3670712"/>
              <a:ext cx="1073989" cy="469359"/>
            </a:xfrm>
            <a:prstGeom prst="rect">
              <a:avLst/>
            </a:prstGeom>
            <a:noFill/>
          </p:spPr>
          <p:txBody>
            <a:bodyPr wrap="square" anchor="ctr">
              <a:spAutoFit/>
            </a:bodyPr>
            <a:lstStyle/>
            <a:p>
              <a:r>
                <a:rPr lang="en-US" sz="1400" b="1" dirty="0">
                  <a:solidFill>
                    <a:srgbClr val="1A3256"/>
                  </a:solidFill>
                  <a:latin typeface="+mj-lt"/>
                </a:rPr>
                <a:t>12</a:t>
              </a:r>
              <a:endParaRPr lang="en-US" sz="1400" b="1" baseline="30000" dirty="0">
                <a:solidFill>
                  <a:srgbClr val="1A3256"/>
                </a:solidFill>
                <a:latin typeface="+mj-lt"/>
              </a:endParaRPr>
            </a:p>
            <a:p>
              <a:r>
                <a:rPr lang="en-US" sz="1050" i="1" dirty="0">
                  <a:solidFill>
                    <a:srgbClr val="1A3256"/>
                  </a:solidFill>
                </a:rPr>
                <a:t>Altura de sitio de trabajo</a:t>
              </a:r>
            </a:p>
          </p:txBody>
        </p:sp>
        <p:cxnSp>
          <p:nvCxnSpPr>
            <p:cNvPr id="16" name="Connecteur droit 12">
              <a:extLst>
                <a:ext uri="{FF2B5EF4-FFF2-40B4-BE49-F238E27FC236}">
                  <a16:creationId xmlns:a16="http://schemas.microsoft.com/office/drawing/2014/main" id="{DB125887-F5C9-CC56-8E04-01CE23ECB5B9}"/>
                </a:ext>
              </a:extLst>
            </p:cNvPr>
            <p:cNvCxnSpPr/>
            <p:nvPr/>
          </p:nvCxnSpPr>
          <p:spPr>
            <a:xfrm>
              <a:off x="92286" y="3763481"/>
              <a:ext cx="0" cy="283820"/>
            </a:xfrm>
            <a:prstGeom prst="line">
              <a:avLst/>
            </a:prstGeom>
            <a:ln w="28575" cap="rnd">
              <a:solidFill>
                <a:srgbClr val="FF7C4E"/>
              </a:solidFill>
              <a:prstDash val="solid"/>
            </a:ln>
          </p:spPr>
          <p:style>
            <a:lnRef idx="1">
              <a:schemeClr val="accent1"/>
            </a:lnRef>
            <a:fillRef idx="0">
              <a:schemeClr val="accent1"/>
            </a:fillRef>
            <a:effectRef idx="0">
              <a:schemeClr val="accent1"/>
            </a:effectRef>
            <a:fontRef idx="minor">
              <a:schemeClr val="tx1"/>
            </a:fontRef>
          </p:style>
        </p:cxnSp>
      </p:grpSp>
      <p:grpSp>
        <p:nvGrpSpPr>
          <p:cNvPr id="17" name="Groupe 14">
            <a:extLst>
              <a:ext uri="{FF2B5EF4-FFF2-40B4-BE49-F238E27FC236}">
                <a16:creationId xmlns:a16="http://schemas.microsoft.com/office/drawing/2014/main" id="{8FF92BB9-5A38-96BC-A7F1-00FCC52DE978}"/>
              </a:ext>
            </a:extLst>
          </p:cNvPr>
          <p:cNvGrpSpPr/>
          <p:nvPr/>
        </p:nvGrpSpPr>
        <p:grpSpPr>
          <a:xfrm>
            <a:off x="434653" y="5255835"/>
            <a:ext cx="1771338" cy="469359"/>
            <a:chOff x="376233" y="2707257"/>
            <a:chExt cx="1073989" cy="469359"/>
          </a:xfrm>
        </p:grpSpPr>
        <p:sp>
          <p:nvSpPr>
            <p:cNvPr id="25" name="ZoneTexte 122">
              <a:extLst>
                <a:ext uri="{FF2B5EF4-FFF2-40B4-BE49-F238E27FC236}">
                  <a16:creationId xmlns:a16="http://schemas.microsoft.com/office/drawing/2014/main" id="{2AECC105-29B5-AE5A-6EC7-22009BE43156}"/>
                </a:ext>
              </a:extLst>
            </p:cNvPr>
            <p:cNvSpPr txBox="1"/>
            <p:nvPr/>
          </p:nvSpPr>
          <p:spPr>
            <a:xfrm>
              <a:off x="376233" y="2707257"/>
              <a:ext cx="1073989" cy="469359"/>
            </a:xfrm>
            <a:prstGeom prst="rect">
              <a:avLst/>
            </a:prstGeom>
            <a:noFill/>
          </p:spPr>
          <p:txBody>
            <a:bodyPr wrap="square" anchor="ctr">
              <a:spAutoFit/>
            </a:bodyPr>
            <a:lstStyle/>
            <a:p>
              <a:r>
                <a:rPr lang="en-US" sz="1400" b="1" dirty="0">
                  <a:solidFill>
                    <a:srgbClr val="1A3256"/>
                  </a:solidFill>
                  <a:latin typeface="+mj-lt"/>
                </a:rPr>
                <a:t>30 m²</a:t>
              </a:r>
              <a:endParaRPr lang="en-US" sz="1400" b="1" baseline="30000" dirty="0">
                <a:solidFill>
                  <a:srgbClr val="1A3256"/>
                </a:solidFill>
                <a:latin typeface="+mj-lt"/>
              </a:endParaRPr>
            </a:p>
            <a:p>
              <a:r>
                <a:rPr lang="en-US" sz="1050" i="1" dirty="0">
                  <a:solidFill>
                    <a:srgbClr val="1A3256"/>
                  </a:solidFill>
                </a:rPr>
                <a:t>Oficinas</a:t>
              </a:r>
            </a:p>
          </p:txBody>
        </p:sp>
        <p:cxnSp>
          <p:nvCxnSpPr>
            <p:cNvPr id="26" name="Connecteur droit 12">
              <a:extLst>
                <a:ext uri="{FF2B5EF4-FFF2-40B4-BE49-F238E27FC236}">
                  <a16:creationId xmlns:a16="http://schemas.microsoft.com/office/drawing/2014/main" id="{8E62330F-4104-DFB6-C74C-1BD10A84FB31}"/>
                </a:ext>
              </a:extLst>
            </p:cNvPr>
            <p:cNvCxnSpPr/>
            <p:nvPr/>
          </p:nvCxnSpPr>
          <p:spPr>
            <a:xfrm>
              <a:off x="376238" y="2805113"/>
              <a:ext cx="0" cy="283820"/>
            </a:xfrm>
            <a:prstGeom prst="line">
              <a:avLst/>
            </a:prstGeom>
            <a:ln w="28575" cap="rnd">
              <a:solidFill>
                <a:srgbClr val="FF7C4E"/>
              </a:solidFill>
              <a:prstDash val="solid"/>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CFD9FC94-B287-8615-3C65-0FDD020349E5}"/>
              </a:ext>
            </a:extLst>
          </p:cNvPr>
          <p:cNvSpPr txBox="1"/>
          <p:nvPr/>
        </p:nvSpPr>
        <p:spPr>
          <a:xfrm>
            <a:off x="287337" y="4358330"/>
            <a:ext cx="4948341" cy="369332"/>
          </a:xfrm>
          <a:prstGeom prst="rect">
            <a:avLst/>
          </a:prstGeom>
          <a:noFill/>
          <a:effectLst/>
        </p:spPr>
        <p:txBody>
          <a:bodyPr wrap="square">
            <a:spAutoFit/>
          </a:bodyPr>
          <a:lstStyle/>
          <a:p>
            <a:r>
              <a:rPr lang="en-US" sz="1800" b="1" u="sng" dirty="0" err="1">
                <a:solidFill>
                  <a:srgbClr val="002060"/>
                </a:solidFill>
                <a:latin typeface="+mj-lt"/>
              </a:rPr>
              <a:t>Compuesta</a:t>
            </a:r>
            <a:r>
              <a:rPr lang="en-US" sz="1800" b="1" u="sng" dirty="0">
                <a:solidFill>
                  <a:srgbClr val="002060"/>
                </a:solidFill>
                <a:latin typeface="+mj-lt"/>
              </a:rPr>
              <a:t> </a:t>
            </a:r>
            <a:r>
              <a:rPr lang="en-US" sz="1800" b="1" u="sng" dirty="0" err="1">
                <a:solidFill>
                  <a:srgbClr val="002060"/>
                </a:solidFill>
                <a:latin typeface="+mj-lt"/>
              </a:rPr>
              <a:t>por</a:t>
            </a:r>
            <a:r>
              <a:rPr lang="en-US" sz="1800" b="1" u="sng" dirty="0">
                <a:solidFill>
                  <a:srgbClr val="002060"/>
                </a:solidFill>
                <a:latin typeface="+mj-lt"/>
              </a:rPr>
              <a:t> las </a:t>
            </a:r>
            <a:r>
              <a:rPr lang="en-US" sz="1800" b="1" u="sng" dirty="0" err="1">
                <a:solidFill>
                  <a:srgbClr val="002060"/>
                </a:solidFill>
                <a:latin typeface="+mj-lt"/>
              </a:rPr>
              <a:t>siguientes</a:t>
            </a:r>
            <a:r>
              <a:rPr lang="en-US" sz="1800" b="1" u="sng" dirty="0">
                <a:solidFill>
                  <a:srgbClr val="002060"/>
                </a:solidFill>
                <a:latin typeface="+mj-lt"/>
              </a:rPr>
              <a:t> </a:t>
            </a:r>
            <a:r>
              <a:rPr lang="en-US" sz="1800" b="1" u="sng" dirty="0" err="1">
                <a:solidFill>
                  <a:srgbClr val="002060"/>
                </a:solidFill>
                <a:latin typeface="+mj-lt"/>
              </a:rPr>
              <a:t>dep</a:t>
            </a:r>
            <a:r>
              <a:rPr lang="en-US" b="1" u="sng" dirty="0" err="1">
                <a:solidFill>
                  <a:srgbClr val="002060"/>
                </a:solidFill>
                <a:latin typeface="+mj-lt"/>
              </a:rPr>
              <a:t>endencias</a:t>
            </a:r>
            <a:endParaRPr lang="en-US" sz="1800" b="1" u="sng" dirty="0">
              <a:solidFill>
                <a:srgbClr val="002060"/>
              </a:solidFill>
              <a:latin typeface="+mj-lt"/>
            </a:endParaRPr>
          </a:p>
        </p:txBody>
      </p:sp>
      <p:sp>
        <p:nvSpPr>
          <p:cNvPr id="30" name="TextBox 29">
            <a:extLst>
              <a:ext uri="{FF2B5EF4-FFF2-40B4-BE49-F238E27FC236}">
                <a16:creationId xmlns:a16="http://schemas.microsoft.com/office/drawing/2014/main" id="{0CD91042-5EC2-5C02-1FDE-0A98012212E0}"/>
              </a:ext>
            </a:extLst>
          </p:cNvPr>
          <p:cNvSpPr txBox="1"/>
          <p:nvPr/>
        </p:nvSpPr>
        <p:spPr>
          <a:xfrm>
            <a:off x="5840014" y="5348604"/>
            <a:ext cx="6096000" cy="1218795"/>
          </a:xfrm>
          <a:prstGeom prst="rect">
            <a:avLst/>
          </a:prstGeom>
          <a:noFill/>
          <a:effectLst/>
        </p:spPr>
        <p:txBody>
          <a:bodyPr wrap="square">
            <a:spAutoFit/>
          </a:bodyPr>
          <a:lstStyle/>
          <a:p>
            <a:r>
              <a:rPr lang="en-US" b="1" u="sng" dirty="0" err="1">
                <a:solidFill>
                  <a:srgbClr val="002060"/>
                </a:solidFill>
                <a:latin typeface="+mj-lt"/>
              </a:rPr>
              <a:t>Ubicación</a:t>
            </a:r>
            <a:r>
              <a:rPr lang="en-US" b="1" u="sng" dirty="0">
                <a:solidFill>
                  <a:srgbClr val="002060"/>
                </a:solidFill>
                <a:latin typeface="+mj-lt"/>
              </a:rPr>
              <a:t>,</a:t>
            </a:r>
          </a:p>
          <a:p>
            <a:pPr marL="171450" lvl="1" indent="-171450" eaLnBrk="0" hangingPunct="0">
              <a:spcBef>
                <a:spcPct val="20000"/>
              </a:spcBef>
              <a:buClr>
                <a:srgbClr val="002060"/>
              </a:buClr>
              <a:buSzPct val="100000"/>
              <a:buFont typeface="Arial" panose="020B0604020202020204" pitchFamily="34" charset="0"/>
              <a:buChar char="•"/>
              <a:defRPr/>
            </a:pPr>
            <a:r>
              <a:rPr lang="en-US" sz="1200" dirty="0" err="1">
                <a:solidFill>
                  <a:srgbClr val="002060"/>
                </a:solidFill>
                <a:cs typeface="Calibri"/>
              </a:rPr>
              <a:t>Cercano</a:t>
            </a:r>
            <a:r>
              <a:rPr lang="en-US" sz="1200" dirty="0">
                <a:solidFill>
                  <a:srgbClr val="002060"/>
                </a:solidFill>
                <a:cs typeface="Calibri"/>
              </a:rPr>
              <a:t> al </a:t>
            </a:r>
            <a:r>
              <a:rPr lang="en-US" sz="1200" dirty="0" err="1">
                <a:solidFill>
                  <a:srgbClr val="002060"/>
                </a:solidFill>
                <a:cs typeface="Calibri"/>
              </a:rPr>
              <a:t>aeropuesto</a:t>
            </a:r>
            <a:r>
              <a:rPr lang="en-US" sz="1200" dirty="0">
                <a:solidFill>
                  <a:srgbClr val="002060"/>
                </a:solidFill>
                <a:cs typeface="Calibri"/>
              </a:rPr>
              <a:t> de Antofagasta de Chile.</a:t>
            </a:r>
            <a:endParaRPr lang="en-US" sz="1200" dirty="0">
              <a:solidFill>
                <a:srgbClr val="002060"/>
              </a:solidFill>
              <a:cs typeface="Calibri" panose="020F0502020204030204" pitchFamily="34" charset="0"/>
            </a:endParaRPr>
          </a:p>
          <a:p>
            <a:pPr marL="171450" lvl="1" indent="-171450" eaLnBrk="0" hangingPunct="0">
              <a:spcBef>
                <a:spcPct val="20000"/>
              </a:spcBef>
              <a:buClr>
                <a:srgbClr val="002060"/>
              </a:buClr>
              <a:buSzPct val="100000"/>
              <a:buFont typeface="Arial" panose="020B0604020202020204" pitchFamily="34" charset="0"/>
              <a:buChar char="•"/>
              <a:defRPr/>
            </a:pPr>
            <a:r>
              <a:rPr lang="en-US" sz="1200" dirty="0" err="1">
                <a:solidFill>
                  <a:srgbClr val="002060"/>
                </a:solidFill>
                <a:cs typeface="Calibri"/>
              </a:rPr>
              <a:t>Excelente</a:t>
            </a:r>
            <a:r>
              <a:rPr lang="en-US" sz="1200" dirty="0">
                <a:solidFill>
                  <a:srgbClr val="002060"/>
                </a:solidFill>
                <a:cs typeface="Calibri"/>
              </a:rPr>
              <a:t> </a:t>
            </a:r>
            <a:r>
              <a:rPr lang="en-US" sz="1200" dirty="0" err="1">
                <a:solidFill>
                  <a:srgbClr val="002060"/>
                </a:solidFill>
                <a:cs typeface="Calibri"/>
              </a:rPr>
              <a:t>conexión</a:t>
            </a:r>
            <a:r>
              <a:rPr lang="en-US" sz="1200" dirty="0">
                <a:solidFill>
                  <a:srgbClr val="002060"/>
                </a:solidFill>
                <a:cs typeface="Calibri"/>
              </a:rPr>
              <a:t> con las principal </a:t>
            </a:r>
            <a:r>
              <a:rPr lang="en-US" sz="1200" dirty="0" err="1">
                <a:solidFill>
                  <a:srgbClr val="002060"/>
                </a:solidFill>
                <a:cs typeface="Calibri"/>
              </a:rPr>
              <a:t>autopistas</a:t>
            </a:r>
            <a:r>
              <a:rPr lang="en-US" sz="1200" dirty="0">
                <a:solidFill>
                  <a:srgbClr val="002060"/>
                </a:solidFill>
                <a:cs typeface="Calibri"/>
              </a:rPr>
              <a:t>, </a:t>
            </a:r>
            <a:r>
              <a:rPr lang="en-US" sz="1200" dirty="0" err="1">
                <a:solidFill>
                  <a:srgbClr val="002060"/>
                </a:solidFill>
                <a:cs typeface="Calibri"/>
              </a:rPr>
              <a:t>Panamericana</a:t>
            </a:r>
            <a:r>
              <a:rPr lang="en-US" sz="1200" dirty="0">
                <a:solidFill>
                  <a:srgbClr val="002060"/>
                </a:solidFill>
                <a:cs typeface="Calibri"/>
              </a:rPr>
              <a:t> Norte..</a:t>
            </a:r>
          </a:p>
          <a:p>
            <a:pPr marL="0" lvl="1">
              <a:spcBef>
                <a:spcPct val="20000"/>
              </a:spcBef>
              <a:buClr>
                <a:srgbClr val="002060"/>
              </a:buClr>
              <a:buSzPct val="100000"/>
              <a:defRPr/>
            </a:pPr>
            <a:endParaRPr lang="en-US" sz="1200" dirty="0">
              <a:solidFill>
                <a:srgbClr val="002060"/>
              </a:solidFill>
              <a:cs typeface="Calibri"/>
            </a:endParaRPr>
          </a:p>
          <a:p>
            <a:pPr>
              <a:defRPr/>
            </a:pPr>
            <a:r>
              <a:rPr lang="en-US" sz="1200" dirty="0">
                <a:solidFill>
                  <a:srgbClr val="002060"/>
                </a:solidFill>
                <a:cs typeface="Calibri"/>
              </a:rPr>
              <a:t>Las </a:t>
            </a:r>
            <a:r>
              <a:rPr lang="en-US" sz="1200" dirty="0" err="1">
                <a:solidFill>
                  <a:srgbClr val="002060"/>
                </a:solidFill>
                <a:cs typeface="Calibri"/>
              </a:rPr>
              <a:t>instalaciones</a:t>
            </a:r>
            <a:r>
              <a:rPr lang="en-US" sz="1200" dirty="0">
                <a:solidFill>
                  <a:srgbClr val="002060"/>
                </a:solidFill>
                <a:cs typeface="Calibri"/>
              </a:rPr>
              <a:t> se </a:t>
            </a:r>
            <a:r>
              <a:rPr lang="en-US" sz="1200" dirty="0" err="1">
                <a:solidFill>
                  <a:srgbClr val="002060"/>
                </a:solidFill>
                <a:cs typeface="Calibri"/>
              </a:rPr>
              <a:t>encuentraran</a:t>
            </a:r>
            <a:r>
              <a:rPr lang="en-US" sz="1200" dirty="0">
                <a:solidFill>
                  <a:srgbClr val="002060"/>
                </a:solidFill>
                <a:cs typeface="Calibri"/>
              </a:rPr>
              <a:t> </a:t>
            </a:r>
            <a:r>
              <a:rPr lang="en-US" sz="1200" dirty="0" err="1">
                <a:solidFill>
                  <a:srgbClr val="002060"/>
                </a:solidFill>
                <a:cs typeface="Calibri"/>
              </a:rPr>
              <a:t>disponibles</a:t>
            </a:r>
            <a:r>
              <a:rPr lang="en-US" sz="1200" dirty="0">
                <a:solidFill>
                  <a:srgbClr val="002060"/>
                </a:solidFill>
                <a:cs typeface="Calibri"/>
              </a:rPr>
              <a:t>.</a:t>
            </a:r>
            <a:endParaRPr lang="en-US" sz="1200" dirty="0">
              <a:solidFill>
                <a:srgbClr val="002060"/>
              </a:solidFill>
              <a:highlight>
                <a:srgbClr val="FFFF00"/>
              </a:highlight>
              <a:cs typeface="Calibri"/>
            </a:endParaRPr>
          </a:p>
        </p:txBody>
      </p:sp>
      <p:sp>
        <p:nvSpPr>
          <p:cNvPr id="69" name="AutoShape 2">
            <a:extLst>
              <a:ext uri="{FF2B5EF4-FFF2-40B4-BE49-F238E27FC236}">
                <a16:creationId xmlns:a16="http://schemas.microsoft.com/office/drawing/2014/main" id="{B4A19395-2D3F-DD49-E311-4ED09A435D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3" name="Imagen 22">
            <a:extLst>
              <a:ext uri="{FF2B5EF4-FFF2-40B4-BE49-F238E27FC236}">
                <a16:creationId xmlns:a16="http://schemas.microsoft.com/office/drawing/2014/main" id="{586D1C40-75E6-DD2E-6F1C-D80E7821ECBF}"/>
              </a:ext>
            </a:extLst>
          </p:cNvPr>
          <p:cNvPicPr>
            <a:picLocks noChangeAspect="1"/>
          </p:cNvPicPr>
          <p:nvPr/>
        </p:nvPicPr>
        <p:blipFill rotWithShape="1">
          <a:blip r:embed="rId3"/>
          <a:srcRect l="13622" r="9309"/>
          <a:stretch/>
        </p:blipFill>
        <p:spPr>
          <a:xfrm>
            <a:off x="5943600" y="2806482"/>
            <a:ext cx="4855029" cy="2542122"/>
          </a:xfrm>
          <a:prstGeom prst="rect">
            <a:avLst/>
          </a:prstGeom>
        </p:spPr>
      </p:pic>
    </p:spTree>
    <p:extLst>
      <p:ext uri="{BB962C8B-B14F-4D97-AF65-F5344CB8AC3E}">
        <p14:creationId xmlns:p14="http://schemas.microsoft.com/office/powerpoint/2010/main" val="2508964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E50C2E71-1DF1-2B7A-2E39-D77CD931A540}"/>
              </a:ext>
            </a:extLst>
          </p:cNvPr>
          <p:cNvSpPr>
            <a:spLocks noGrp="1"/>
          </p:cNvSpPr>
          <p:nvPr>
            <p:ph type="body" sz="quarter" idx="11"/>
          </p:nvPr>
        </p:nvSpPr>
        <p:spPr/>
        <p:txBody>
          <a:bodyPr>
            <a:normAutofit/>
          </a:bodyPr>
          <a:lstStyle/>
          <a:p>
            <a:r>
              <a:rPr lang="fr-FR" dirty="0"/>
              <a:t>ESTRUCTURA </a:t>
            </a:r>
            <a:r>
              <a:rPr lang="fr-FR" dirty="0" err="1"/>
              <a:t>ORGANiZACIONAL</a:t>
            </a:r>
            <a:endParaRPr lang="fr-FR" dirty="0"/>
          </a:p>
        </p:txBody>
      </p:sp>
      <p:sp>
        <p:nvSpPr>
          <p:cNvPr id="6" name="Espace réservé du texte 5">
            <a:extLst>
              <a:ext uri="{FF2B5EF4-FFF2-40B4-BE49-F238E27FC236}">
                <a16:creationId xmlns:a16="http://schemas.microsoft.com/office/drawing/2014/main" id="{4594BBE4-82E1-CD72-8075-E43C7A661E15}"/>
              </a:ext>
            </a:extLst>
          </p:cNvPr>
          <p:cNvSpPr>
            <a:spLocks noGrp="1"/>
          </p:cNvSpPr>
          <p:nvPr>
            <p:ph type="body" sz="quarter" idx="10"/>
          </p:nvPr>
        </p:nvSpPr>
        <p:spPr/>
        <p:txBody>
          <a:bodyPr/>
          <a:lstStyle/>
          <a:p>
            <a:r>
              <a:rPr lang="en-GB" dirty="0"/>
              <a:t>03</a:t>
            </a:r>
          </a:p>
        </p:txBody>
      </p:sp>
      <p:sp>
        <p:nvSpPr>
          <p:cNvPr id="8" name="Espace réservé du texte 7">
            <a:extLst>
              <a:ext uri="{FF2B5EF4-FFF2-40B4-BE49-F238E27FC236}">
                <a16:creationId xmlns:a16="http://schemas.microsoft.com/office/drawing/2014/main" id="{DE9B0B97-7924-2B77-75FD-D677175C88D6}"/>
              </a:ext>
            </a:extLst>
          </p:cNvPr>
          <p:cNvSpPr>
            <a:spLocks noGrp="1"/>
          </p:cNvSpPr>
          <p:nvPr>
            <p:ph type="body" sz="quarter" idx="13"/>
          </p:nvPr>
        </p:nvSpPr>
        <p:spPr/>
        <p:txBody>
          <a:bodyPr/>
          <a:lstStyle/>
          <a:p>
            <a:endParaRPr lang="en-GB" dirty="0"/>
          </a:p>
        </p:txBody>
      </p:sp>
      <p:sp>
        <p:nvSpPr>
          <p:cNvPr id="9" name="Marcador de posición de imagen 8">
            <a:extLst>
              <a:ext uri="{FF2B5EF4-FFF2-40B4-BE49-F238E27FC236}">
                <a16:creationId xmlns:a16="http://schemas.microsoft.com/office/drawing/2014/main" id="{00A13885-3547-7361-0B3D-920E0F37447D}"/>
              </a:ext>
            </a:extLst>
          </p:cNvPr>
          <p:cNvSpPr>
            <a:spLocks noGrp="1"/>
          </p:cNvSpPr>
          <p:nvPr>
            <p:ph type="pic" sz="quarter" idx="14"/>
          </p:nvPr>
        </p:nvSpPr>
        <p:spPr/>
      </p:sp>
      <p:pic>
        <p:nvPicPr>
          <p:cNvPr id="12" name="Marcador de posición de imagen 11" descr="Imagen que contiene exterior, transporte, hombre, pequeño&#10;&#10;Descripción generada automáticamente">
            <a:extLst>
              <a:ext uri="{FF2B5EF4-FFF2-40B4-BE49-F238E27FC236}">
                <a16:creationId xmlns:a16="http://schemas.microsoft.com/office/drawing/2014/main" id="{D466EE13-EFFC-C4DB-4BD4-960BA92A8C6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007" b="2007"/>
          <a:stretch>
            <a:fillRect/>
          </a:stretch>
        </p:blipFill>
        <p:spPr/>
      </p:pic>
    </p:spTree>
    <p:custDataLst>
      <p:tags r:id="rId1"/>
    </p:custDataLst>
    <p:extLst>
      <p:ext uri="{BB962C8B-B14F-4D97-AF65-F5344CB8AC3E}">
        <p14:creationId xmlns:p14="http://schemas.microsoft.com/office/powerpoint/2010/main" val="3954706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2C222DE-C044-20F5-0FDF-7FCF8783B029}"/>
              </a:ext>
            </a:extLst>
          </p:cNvPr>
          <p:cNvSpPr>
            <a:spLocks noGrp="1"/>
          </p:cNvSpPr>
          <p:nvPr>
            <p:ph type="sldNum" sz="quarter" idx="16"/>
          </p:nvPr>
        </p:nvSpPr>
        <p:spPr/>
        <p:txBody>
          <a:bodyPr/>
          <a:lstStyle/>
          <a:p>
            <a:fld id="{4BF46CD0-FBDC-4232-8F32-5100991AA633}" type="slidenum">
              <a:rPr lang="en-GB" smtClean="0"/>
              <a:pPr/>
              <a:t>9</a:t>
            </a:fld>
            <a:endParaRPr lang="en-GB"/>
          </a:p>
        </p:txBody>
      </p:sp>
      <p:sp>
        <p:nvSpPr>
          <p:cNvPr id="7" name="Marcador de texto 6">
            <a:extLst>
              <a:ext uri="{FF2B5EF4-FFF2-40B4-BE49-F238E27FC236}">
                <a16:creationId xmlns:a16="http://schemas.microsoft.com/office/drawing/2014/main" id="{C73AE4D7-BBE9-19EF-6E1B-5BF0AE496913}"/>
              </a:ext>
            </a:extLst>
          </p:cNvPr>
          <p:cNvSpPr>
            <a:spLocks noGrp="1"/>
          </p:cNvSpPr>
          <p:nvPr>
            <p:ph type="body" sz="quarter" idx="12"/>
          </p:nvPr>
        </p:nvSpPr>
        <p:spPr/>
        <p:txBody>
          <a:bodyPr/>
          <a:lstStyle/>
          <a:p>
            <a:r>
              <a:rPr lang="es-CL" dirty="0"/>
              <a:t>ESTRUCTURA ORGANIZACIONAL</a:t>
            </a:r>
          </a:p>
        </p:txBody>
      </p:sp>
      <p:sp>
        <p:nvSpPr>
          <p:cNvPr id="4" name="Título 3">
            <a:extLst>
              <a:ext uri="{FF2B5EF4-FFF2-40B4-BE49-F238E27FC236}">
                <a16:creationId xmlns:a16="http://schemas.microsoft.com/office/drawing/2014/main" id="{C66B56B7-3B20-0099-BE91-E5B4C1AE23FA}"/>
              </a:ext>
            </a:extLst>
          </p:cNvPr>
          <p:cNvSpPr>
            <a:spLocks noGrp="1"/>
          </p:cNvSpPr>
          <p:nvPr>
            <p:ph type="title"/>
          </p:nvPr>
        </p:nvSpPr>
        <p:spPr/>
        <p:txBody>
          <a:bodyPr/>
          <a:lstStyle/>
          <a:p>
            <a:r>
              <a:rPr lang="es-ES" dirty="0"/>
              <a:t>ESTRATEGIA DE EQUIPO</a:t>
            </a:r>
          </a:p>
        </p:txBody>
      </p:sp>
      <p:sp>
        <p:nvSpPr>
          <p:cNvPr id="81" name="Prostokąt 178">
            <a:extLst>
              <a:ext uri="{FF2B5EF4-FFF2-40B4-BE49-F238E27FC236}">
                <a16:creationId xmlns:a16="http://schemas.microsoft.com/office/drawing/2014/main" id="{DB3BC4F7-CDFC-E87C-0C93-352E7BD4546E}"/>
              </a:ext>
            </a:extLst>
          </p:cNvPr>
          <p:cNvSpPr/>
          <p:nvPr/>
        </p:nvSpPr>
        <p:spPr>
          <a:xfrm>
            <a:off x="2371003" y="2244176"/>
            <a:ext cx="1616661" cy="360000"/>
          </a:xfrm>
          <a:prstGeom prst="rect">
            <a:avLst/>
          </a:prstGeom>
          <a:solidFill>
            <a:srgbClr val="103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1100" dirty="0">
                <a:solidFill>
                  <a:prstClr val="white"/>
                </a:solidFill>
                <a:latin typeface="Calibri" panose="020F0502020204030204" pitchFamily="34" charset="0"/>
              </a:rPr>
              <a:t>Jefe de </a:t>
            </a:r>
            <a:r>
              <a:rPr lang="en-US" sz="1100" dirty="0" err="1">
                <a:solidFill>
                  <a:prstClr val="white"/>
                </a:solidFill>
                <a:latin typeface="Calibri" panose="020F0502020204030204" pitchFamily="34" charset="0"/>
              </a:rPr>
              <a:t>Operaciones</a:t>
            </a:r>
            <a:endParaRPr lang="en-US" sz="1100" dirty="0">
              <a:solidFill>
                <a:prstClr val="white"/>
              </a:solidFill>
              <a:latin typeface="Calibri" panose="020F0502020204030204" pitchFamily="34" charset="0"/>
            </a:endParaRPr>
          </a:p>
        </p:txBody>
      </p:sp>
      <p:sp>
        <p:nvSpPr>
          <p:cNvPr id="82" name="Prostokąt 178">
            <a:extLst>
              <a:ext uri="{FF2B5EF4-FFF2-40B4-BE49-F238E27FC236}">
                <a16:creationId xmlns:a16="http://schemas.microsoft.com/office/drawing/2014/main" id="{80E5D5FC-DF01-E584-2656-3947BB9E6468}"/>
              </a:ext>
            </a:extLst>
          </p:cNvPr>
          <p:cNvSpPr/>
          <p:nvPr/>
        </p:nvSpPr>
        <p:spPr>
          <a:xfrm>
            <a:off x="4013764" y="2244176"/>
            <a:ext cx="364897" cy="349555"/>
          </a:xfrm>
          <a:prstGeom prst="ellipse">
            <a:avLst/>
          </a:prstGeom>
          <a:solidFill>
            <a:srgbClr val="103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1100">
                <a:solidFill>
                  <a:prstClr val="white"/>
                </a:solidFill>
                <a:latin typeface="Calibri" panose="020F0502020204030204" pitchFamily="34" charset="0"/>
              </a:rPr>
              <a:t>1</a:t>
            </a:r>
          </a:p>
        </p:txBody>
      </p:sp>
      <p:sp>
        <p:nvSpPr>
          <p:cNvPr id="83" name="Prostokąt 178">
            <a:extLst>
              <a:ext uri="{FF2B5EF4-FFF2-40B4-BE49-F238E27FC236}">
                <a16:creationId xmlns:a16="http://schemas.microsoft.com/office/drawing/2014/main" id="{51021314-54DF-F64B-A847-8231F7D9E485}"/>
              </a:ext>
            </a:extLst>
          </p:cNvPr>
          <p:cNvSpPr/>
          <p:nvPr/>
        </p:nvSpPr>
        <p:spPr>
          <a:xfrm>
            <a:off x="3956995" y="2815677"/>
            <a:ext cx="368619" cy="358871"/>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57838"/>
            <a:r>
              <a:rPr lang="en-US" sz="1100" dirty="0">
                <a:solidFill>
                  <a:prstClr val="white"/>
                </a:solidFill>
                <a:latin typeface="Calibri" panose="020F0502020204030204" pitchFamily="34" charset="0"/>
              </a:rPr>
              <a:t>1</a:t>
            </a:r>
          </a:p>
        </p:txBody>
      </p:sp>
      <p:cxnSp>
        <p:nvCxnSpPr>
          <p:cNvPr id="85" name="Connecteur droit avec flèche 4">
            <a:extLst>
              <a:ext uri="{FF2B5EF4-FFF2-40B4-BE49-F238E27FC236}">
                <a16:creationId xmlns:a16="http://schemas.microsoft.com/office/drawing/2014/main" id="{EC4E497E-C0FC-926F-3E0A-14E2B66F6994}"/>
              </a:ext>
            </a:extLst>
          </p:cNvPr>
          <p:cNvCxnSpPr>
            <a:cxnSpLocks/>
            <a:stCxn id="81" idx="2"/>
            <a:endCxn id="113" idx="0"/>
          </p:cNvCxnSpPr>
          <p:nvPr/>
        </p:nvCxnSpPr>
        <p:spPr>
          <a:xfrm flipH="1">
            <a:off x="3179333" y="2604176"/>
            <a:ext cx="1" cy="19467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8" name="Prostokąt 178">
            <a:extLst>
              <a:ext uri="{FF2B5EF4-FFF2-40B4-BE49-F238E27FC236}">
                <a16:creationId xmlns:a16="http://schemas.microsoft.com/office/drawing/2014/main" id="{B7E70F76-9469-4E2C-B796-E6A7CF5F6D2F}"/>
              </a:ext>
            </a:extLst>
          </p:cNvPr>
          <p:cNvSpPr/>
          <p:nvPr/>
        </p:nvSpPr>
        <p:spPr>
          <a:xfrm>
            <a:off x="2033052" y="1672613"/>
            <a:ext cx="2292562" cy="360000"/>
          </a:xfrm>
          <a:prstGeom prst="rect">
            <a:avLst/>
          </a:prstGeom>
          <a:solidFill>
            <a:srgbClr val="1A8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1100" dirty="0" err="1">
                <a:solidFill>
                  <a:prstClr val="white"/>
                </a:solidFill>
                <a:latin typeface="Calibri" panose="020F0502020204030204" pitchFamily="34" charset="0"/>
              </a:rPr>
              <a:t>Gerente</a:t>
            </a:r>
            <a:r>
              <a:rPr lang="en-US" sz="1100" dirty="0">
                <a:solidFill>
                  <a:prstClr val="white"/>
                </a:solidFill>
                <a:latin typeface="Calibri" panose="020F0502020204030204" pitchFamily="34" charset="0"/>
              </a:rPr>
              <a:t> de </a:t>
            </a:r>
            <a:r>
              <a:rPr lang="en-US" sz="1100" dirty="0" err="1">
                <a:solidFill>
                  <a:prstClr val="white"/>
                </a:solidFill>
                <a:latin typeface="Calibri" panose="020F0502020204030204" pitchFamily="34" charset="0"/>
              </a:rPr>
              <a:t>Operaciones</a:t>
            </a:r>
            <a:endParaRPr lang="en-US" sz="1100" dirty="0">
              <a:solidFill>
                <a:prstClr val="white"/>
              </a:solidFill>
              <a:latin typeface="Calibri" panose="020F0502020204030204" pitchFamily="34" charset="0"/>
            </a:endParaRPr>
          </a:p>
        </p:txBody>
      </p:sp>
      <p:cxnSp>
        <p:nvCxnSpPr>
          <p:cNvPr id="89" name="Conector angular 3">
            <a:extLst>
              <a:ext uri="{FF2B5EF4-FFF2-40B4-BE49-F238E27FC236}">
                <a16:creationId xmlns:a16="http://schemas.microsoft.com/office/drawing/2014/main" id="{652A3C17-02B5-7208-34DC-52A98E7CE2C0}"/>
              </a:ext>
            </a:extLst>
          </p:cNvPr>
          <p:cNvCxnSpPr>
            <a:cxnSpLocks/>
            <a:stCxn id="88" idx="2"/>
            <a:endCxn id="81" idx="0"/>
          </p:cNvCxnSpPr>
          <p:nvPr/>
        </p:nvCxnSpPr>
        <p:spPr>
          <a:xfrm rot="16200000" flipH="1">
            <a:off x="3073552" y="2138393"/>
            <a:ext cx="211563" cy="1"/>
          </a:xfrm>
          <a:prstGeom prst="bent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sp>
        <p:nvSpPr>
          <p:cNvPr id="90" name="Prostokąt 178">
            <a:extLst>
              <a:ext uri="{FF2B5EF4-FFF2-40B4-BE49-F238E27FC236}">
                <a16:creationId xmlns:a16="http://schemas.microsoft.com/office/drawing/2014/main" id="{83B7E1C1-305C-755F-A2AA-586FF29BD2F1}"/>
              </a:ext>
            </a:extLst>
          </p:cNvPr>
          <p:cNvSpPr/>
          <p:nvPr/>
        </p:nvSpPr>
        <p:spPr>
          <a:xfrm>
            <a:off x="3182231" y="4262991"/>
            <a:ext cx="1294212" cy="32828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PREVENCION DE RIESGOS</a:t>
            </a:r>
          </a:p>
        </p:txBody>
      </p:sp>
      <p:sp>
        <p:nvSpPr>
          <p:cNvPr id="94" name="Prostokąt 178">
            <a:extLst>
              <a:ext uri="{FF2B5EF4-FFF2-40B4-BE49-F238E27FC236}">
                <a16:creationId xmlns:a16="http://schemas.microsoft.com/office/drawing/2014/main" id="{19FDB8A3-27E5-138C-AE12-E394A0F24CAE}"/>
              </a:ext>
            </a:extLst>
          </p:cNvPr>
          <p:cNvSpPr/>
          <p:nvPr/>
        </p:nvSpPr>
        <p:spPr>
          <a:xfrm>
            <a:off x="1308914" y="3951505"/>
            <a:ext cx="1296000" cy="25789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ADMIN</a:t>
            </a:r>
          </a:p>
        </p:txBody>
      </p:sp>
      <p:sp>
        <p:nvSpPr>
          <p:cNvPr id="96" name="Prostokąt 178">
            <a:extLst>
              <a:ext uri="{FF2B5EF4-FFF2-40B4-BE49-F238E27FC236}">
                <a16:creationId xmlns:a16="http://schemas.microsoft.com/office/drawing/2014/main" id="{C2824A45-CE20-AA72-B601-1BDFD81ED9BA}"/>
              </a:ext>
            </a:extLst>
          </p:cNvPr>
          <p:cNvSpPr/>
          <p:nvPr/>
        </p:nvSpPr>
        <p:spPr>
          <a:xfrm>
            <a:off x="1320571" y="3524290"/>
            <a:ext cx="1800000" cy="36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1100" dirty="0">
                <a:solidFill>
                  <a:prstClr val="white"/>
                </a:solidFill>
                <a:latin typeface="Calibri" panose="020F0502020204030204" pitchFamily="34" charset="0"/>
              </a:rPr>
              <a:t>FULL TIME</a:t>
            </a:r>
          </a:p>
        </p:txBody>
      </p:sp>
      <p:sp>
        <p:nvSpPr>
          <p:cNvPr id="97" name="Prostokąt 178">
            <a:extLst>
              <a:ext uri="{FF2B5EF4-FFF2-40B4-BE49-F238E27FC236}">
                <a16:creationId xmlns:a16="http://schemas.microsoft.com/office/drawing/2014/main" id="{A92E4CE5-F93E-83BC-293A-7C168E615F40}"/>
              </a:ext>
            </a:extLst>
          </p:cNvPr>
          <p:cNvSpPr/>
          <p:nvPr/>
        </p:nvSpPr>
        <p:spPr>
          <a:xfrm>
            <a:off x="1307125" y="4271269"/>
            <a:ext cx="1296000" cy="32797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INGENIERO DE PROCESOS</a:t>
            </a:r>
          </a:p>
        </p:txBody>
      </p:sp>
      <p:cxnSp>
        <p:nvCxnSpPr>
          <p:cNvPr id="99" name="Connecteur en angle 97">
            <a:extLst>
              <a:ext uri="{FF2B5EF4-FFF2-40B4-BE49-F238E27FC236}">
                <a16:creationId xmlns:a16="http://schemas.microsoft.com/office/drawing/2014/main" id="{FF3A1EFB-33E7-FA82-4E99-3ECCE2665D84}"/>
              </a:ext>
            </a:extLst>
          </p:cNvPr>
          <p:cNvCxnSpPr>
            <a:cxnSpLocks/>
          </p:cNvCxnSpPr>
          <p:nvPr/>
        </p:nvCxnSpPr>
        <p:spPr>
          <a:xfrm rot="10800000" flipV="1">
            <a:off x="2220571" y="3344290"/>
            <a:ext cx="1850304" cy="180000"/>
          </a:xfrm>
          <a:prstGeom prst="bent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9" name="Prostokąt 178">
            <a:extLst>
              <a:ext uri="{FF2B5EF4-FFF2-40B4-BE49-F238E27FC236}">
                <a16:creationId xmlns:a16="http://schemas.microsoft.com/office/drawing/2014/main" id="{BB7B5880-3293-75BC-2B6D-74C801AE4A08}"/>
              </a:ext>
            </a:extLst>
          </p:cNvPr>
          <p:cNvSpPr/>
          <p:nvPr/>
        </p:nvSpPr>
        <p:spPr>
          <a:xfrm>
            <a:off x="3179333" y="3509887"/>
            <a:ext cx="1800000" cy="36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1100" dirty="0">
                <a:solidFill>
                  <a:prstClr val="white"/>
                </a:solidFill>
                <a:latin typeface="Calibri" panose="020F0502020204030204" pitchFamily="34" charset="0"/>
              </a:rPr>
              <a:t>PART TIME</a:t>
            </a:r>
          </a:p>
        </p:txBody>
      </p:sp>
      <p:cxnSp>
        <p:nvCxnSpPr>
          <p:cNvPr id="112" name="Connecteur en angle 97">
            <a:extLst>
              <a:ext uri="{FF2B5EF4-FFF2-40B4-BE49-F238E27FC236}">
                <a16:creationId xmlns:a16="http://schemas.microsoft.com/office/drawing/2014/main" id="{96609B4D-C83D-B783-E17C-01D8CDD43583}"/>
              </a:ext>
            </a:extLst>
          </p:cNvPr>
          <p:cNvCxnSpPr>
            <a:cxnSpLocks/>
            <a:endCxn id="109" idx="0"/>
          </p:cNvCxnSpPr>
          <p:nvPr/>
        </p:nvCxnSpPr>
        <p:spPr>
          <a:xfrm>
            <a:off x="3153689" y="3344290"/>
            <a:ext cx="925644" cy="165597"/>
          </a:xfrm>
          <a:prstGeom prst="bent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3" name="Prostokąt 178">
            <a:extLst>
              <a:ext uri="{FF2B5EF4-FFF2-40B4-BE49-F238E27FC236}">
                <a16:creationId xmlns:a16="http://schemas.microsoft.com/office/drawing/2014/main" id="{48B609CB-51A7-EBB8-2823-F41144DB69FC}"/>
              </a:ext>
            </a:extLst>
          </p:cNvPr>
          <p:cNvSpPr/>
          <p:nvPr/>
        </p:nvSpPr>
        <p:spPr>
          <a:xfrm>
            <a:off x="2459333" y="2798852"/>
            <a:ext cx="1440000"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57838"/>
            <a:r>
              <a:rPr lang="en-US" sz="1100" dirty="0">
                <a:solidFill>
                  <a:prstClr val="white"/>
                </a:solidFill>
                <a:latin typeface="Calibri" panose="020F0502020204030204" pitchFamily="34" charset="0"/>
              </a:rPr>
              <a:t>Supervisor</a:t>
            </a:r>
          </a:p>
        </p:txBody>
      </p:sp>
      <p:sp>
        <p:nvSpPr>
          <p:cNvPr id="114" name="Prostokąt 178">
            <a:extLst>
              <a:ext uri="{FF2B5EF4-FFF2-40B4-BE49-F238E27FC236}">
                <a16:creationId xmlns:a16="http://schemas.microsoft.com/office/drawing/2014/main" id="{B139117A-6158-1E8F-2284-FE7B494F3070}"/>
              </a:ext>
            </a:extLst>
          </p:cNvPr>
          <p:cNvSpPr/>
          <p:nvPr/>
        </p:nvSpPr>
        <p:spPr>
          <a:xfrm>
            <a:off x="3179333" y="3951505"/>
            <a:ext cx="1296000" cy="27856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ADMIN</a:t>
            </a:r>
          </a:p>
        </p:txBody>
      </p:sp>
      <p:sp>
        <p:nvSpPr>
          <p:cNvPr id="120" name="Prostokąt 178">
            <a:extLst>
              <a:ext uri="{FF2B5EF4-FFF2-40B4-BE49-F238E27FC236}">
                <a16:creationId xmlns:a16="http://schemas.microsoft.com/office/drawing/2014/main" id="{57F01206-92A5-752F-86B3-F611B2E04D61}"/>
              </a:ext>
            </a:extLst>
          </p:cNvPr>
          <p:cNvSpPr/>
          <p:nvPr/>
        </p:nvSpPr>
        <p:spPr>
          <a:xfrm>
            <a:off x="1298274" y="4647561"/>
            <a:ext cx="1296000" cy="32797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SOLDADOR / CALDERERO</a:t>
            </a:r>
          </a:p>
        </p:txBody>
      </p:sp>
      <p:sp>
        <p:nvSpPr>
          <p:cNvPr id="122" name="Rectángulo 121">
            <a:extLst>
              <a:ext uri="{FF2B5EF4-FFF2-40B4-BE49-F238E27FC236}">
                <a16:creationId xmlns:a16="http://schemas.microsoft.com/office/drawing/2014/main" id="{59EE79F1-EA7C-EAF1-7891-B06539F0D700}"/>
              </a:ext>
            </a:extLst>
          </p:cNvPr>
          <p:cNvSpPr/>
          <p:nvPr/>
        </p:nvSpPr>
        <p:spPr>
          <a:xfrm>
            <a:off x="9267622" y="6975600"/>
            <a:ext cx="2454211" cy="2578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endParaRPr lang="en-US" sz="1000" b="1" dirty="0">
              <a:solidFill>
                <a:schemeClr val="tx1"/>
              </a:solidFill>
            </a:endParaRPr>
          </a:p>
        </p:txBody>
      </p:sp>
      <p:sp>
        <p:nvSpPr>
          <p:cNvPr id="129" name="Prostokąt 178">
            <a:extLst>
              <a:ext uri="{FF2B5EF4-FFF2-40B4-BE49-F238E27FC236}">
                <a16:creationId xmlns:a16="http://schemas.microsoft.com/office/drawing/2014/main" id="{BCA0C137-1CDD-05A2-9C51-0D3DB41DDAED}"/>
              </a:ext>
            </a:extLst>
          </p:cNvPr>
          <p:cNvSpPr/>
          <p:nvPr/>
        </p:nvSpPr>
        <p:spPr>
          <a:xfrm>
            <a:off x="1307125" y="5030372"/>
            <a:ext cx="1296000" cy="32046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TECNICOS MECANICOS</a:t>
            </a:r>
          </a:p>
        </p:txBody>
      </p:sp>
      <p:sp>
        <p:nvSpPr>
          <p:cNvPr id="131" name="Espace réservé du texte 3">
            <a:extLst>
              <a:ext uri="{FF2B5EF4-FFF2-40B4-BE49-F238E27FC236}">
                <a16:creationId xmlns:a16="http://schemas.microsoft.com/office/drawing/2014/main" id="{9138A8EF-8923-6F0C-D11E-01B64E2A5D6D}"/>
              </a:ext>
            </a:extLst>
          </p:cNvPr>
          <p:cNvSpPr txBox="1">
            <a:spLocks/>
          </p:cNvSpPr>
          <p:nvPr/>
        </p:nvSpPr>
        <p:spPr>
          <a:xfrm>
            <a:off x="7299964" y="2614303"/>
            <a:ext cx="3898092" cy="2032156"/>
          </a:xfrm>
          <a:prstGeom prst="rect">
            <a:avLst/>
          </a:prstGeom>
        </p:spPr>
        <p:txBody>
          <a:bodyPr vert="horz" lIns="36000" tIns="36000" rIns="36000" bIns="36000" rtlCol="0">
            <a:noAutofit/>
          </a:bodyPr>
          <a:lstStyle>
            <a:lvl1pPr marL="0" indent="0" algn="l" defTabSz="957838" rtl="0" eaLnBrk="1" latinLnBrk="0" hangingPunct="1">
              <a:spcBef>
                <a:spcPct val="20000"/>
              </a:spcBef>
              <a:buFontTx/>
              <a:buNone/>
              <a:defRPr sz="1800" b="1" kern="1200" baseline="0">
                <a:solidFill>
                  <a:srgbClr val="103E6D"/>
                </a:solidFill>
                <a:latin typeface="Calibri" pitchFamily="34" charset="0"/>
                <a:ea typeface="+mn-ea"/>
                <a:cs typeface="+mn-cs"/>
              </a:defRPr>
            </a:lvl1pPr>
            <a:lvl2pPr marL="531813" indent="-52388" algn="l" defTabSz="957838" rtl="0" eaLnBrk="1" latinLnBrk="0" hangingPunct="1">
              <a:spcBef>
                <a:spcPct val="20000"/>
              </a:spcBef>
              <a:buFontTx/>
              <a:buNone/>
              <a:defRPr sz="1600" b="1" kern="1200">
                <a:solidFill>
                  <a:srgbClr val="7F7F7F"/>
                </a:solidFill>
                <a:latin typeface="Calibri" pitchFamily="34" charset="0"/>
                <a:ea typeface="+mn-ea"/>
                <a:cs typeface="+mn-cs"/>
              </a:defRPr>
            </a:lvl2pPr>
            <a:lvl3pPr marL="1197298" indent="-239460" algn="l" defTabSz="957838" rtl="0" eaLnBrk="1" latinLnBrk="0" hangingPunct="1">
              <a:spcBef>
                <a:spcPct val="20000"/>
              </a:spcBef>
              <a:buFontTx/>
              <a:buNone/>
              <a:defRPr sz="1400" kern="1200">
                <a:solidFill>
                  <a:schemeClr val="bg1">
                    <a:lumMod val="50000"/>
                  </a:schemeClr>
                </a:solidFill>
                <a:latin typeface="Calibri" panose="020F0502020204030204" pitchFamily="34" charset="0"/>
                <a:ea typeface="+mn-ea"/>
                <a:cs typeface="Calibri" panose="020F0502020204030204" pitchFamily="34" charset="0"/>
              </a:defRPr>
            </a:lvl3pPr>
            <a:lvl4pPr marL="1676217" indent="-239460" algn="l" defTabSz="957838" rtl="0" eaLnBrk="1" latinLnBrk="0" hangingPunct="1">
              <a:spcBef>
                <a:spcPct val="20000"/>
              </a:spcBef>
              <a:buFontTx/>
              <a:buNone/>
              <a:defRPr sz="1200" kern="1200">
                <a:solidFill>
                  <a:schemeClr val="bg1">
                    <a:lumMod val="50000"/>
                  </a:schemeClr>
                </a:solidFill>
                <a:latin typeface="Calibri" panose="020F0502020204030204" pitchFamily="34" charset="0"/>
                <a:ea typeface="+mn-ea"/>
                <a:cs typeface="Calibri" panose="020F0502020204030204" pitchFamily="34" charset="0"/>
              </a:defRPr>
            </a:lvl4pPr>
            <a:lvl5pPr marL="2155136" indent="-239460" algn="l" defTabSz="957838" rtl="0" eaLnBrk="1" latinLnBrk="0" hangingPunct="1">
              <a:spcBef>
                <a:spcPct val="20000"/>
              </a:spcBef>
              <a:buFontTx/>
              <a:buNone/>
              <a:defRPr sz="1100" kern="1200">
                <a:solidFill>
                  <a:schemeClr val="bg1">
                    <a:lumMod val="50000"/>
                  </a:schemeClr>
                </a:solidFill>
                <a:latin typeface="Calibri" panose="020F0502020204030204" pitchFamily="34" charset="0"/>
                <a:ea typeface="+mn-ea"/>
                <a:cs typeface="Calibri" panose="020F0502020204030204" pitchFamily="34" charset="0"/>
              </a:defRPr>
            </a:lvl5pPr>
            <a:lvl6pPr marL="2634055" indent="-239460" algn="l" defTabSz="957838"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75" indent="-239460" algn="l" defTabSz="957838"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94" indent="-239460" algn="l" defTabSz="957838"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813" indent="-239460" algn="l" defTabSz="957838"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a:spcBef>
                <a:spcPts val="0"/>
              </a:spcBef>
            </a:pPr>
            <a:endParaRPr lang="en-US" sz="1400" b="0" dirty="0">
              <a:latin typeface="+mj-lt"/>
            </a:endParaRPr>
          </a:p>
          <a:p>
            <a:pPr>
              <a:lnSpc>
                <a:spcPct val="150000"/>
              </a:lnSpc>
              <a:spcBef>
                <a:spcPts val="0"/>
              </a:spcBef>
            </a:pPr>
            <a:r>
              <a:rPr lang="en-US" sz="1400" b="0" dirty="0">
                <a:latin typeface="+mj-lt"/>
              </a:rPr>
              <a:t>TESTING CORP </a:t>
            </a:r>
            <a:r>
              <a:rPr lang="en-US" sz="1400" b="0" dirty="0">
                <a:latin typeface="+mn-lt"/>
              </a:rPr>
              <a:t>(</a:t>
            </a:r>
            <a:r>
              <a:rPr lang="en-US" sz="1400" b="0" dirty="0" err="1">
                <a:latin typeface="+mn-lt"/>
              </a:rPr>
              <a:t>Testeo</a:t>
            </a:r>
            <a:r>
              <a:rPr lang="en-US" sz="1400" b="0" dirty="0">
                <a:latin typeface="+mn-lt"/>
              </a:rPr>
              <a:t> e </a:t>
            </a:r>
            <a:r>
              <a:rPr lang="en-US" sz="1400" b="0" dirty="0" err="1">
                <a:latin typeface="+mn-lt"/>
              </a:rPr>
              <a:t>ingeniería</a:t>
            </a:r>
            <a:r>
              <a:rPr lang="en-US" sz="1400" b="0" dirty="0">
                <a:latin typeface="+mn-lt"/>
              </a:rPr>
              <a:t> 3D)</a:t>
            </a:r>
          </a:p>
          <a:p>
            <a:pPr>
              <a:lnSpc>
                <a:spcPct val="150000"/>
              </a:lnSpc>
              <a:spcBef>
                <a:spcPts val="0"/>
              </a:spcBef>
            </a:pPr>
            <a:r>
              <a:rPr lang="en-US" sz="1400" b="0" dirty="0">
                <a:latin typeface="+mj-lt"/>
              </a:rPr>
              <a:t>KAF </a:t>
            </a:r>
            <a:r>
              <a:rPr lang="en-US" sz="1400" b="0" dirty="0">
                <a:latin typeface="+mn-lt"/>
              </a:rPr>
              <a:t>(</a:t>
            </a:r>
            <a:r>
              <a:rPr lang="en-US" sz="1400" b="0" dirty="0" err="1">
                <a:latin typeface="+mn-lt"/>
              </a:rPr>
              <a:t>Servicio</a:t>
            </a:r>
            <a:r>
              <a:rPr lang="en-US" sz="1400" b="0" dirty="0">
                <a:latin typeface="+mn-lt"/>
              </a:rPr>
              <a:t> de </a:t>
            </a:r>
            <a:r>
              <a:rPr lang="en-US" sz="1400" b="0" dirty="0" err="1">
                <a:latin typeface="+mn-lt"/>
              </a:rPr>
              <a:t>ingenieria</a:t>
            </a:r>
            <a:r>
              <a:rPr lang="en-US" sz="1400" b="0" dirty="0">
                <a:latin typeface="+mn-lt"/>
              </a:rPr>
              <a:t> y </a:t>
            </a:r>
            <a:r>
              <a:rPr lang="en-US" sz="1400" b="0" dirty="0" err="1">
                <a:latin typeface="+mn-lt"/>
              </a:rPr>
              <a:t>asesoramiento</a:t>
            </a:r>
            <a:r>
              <a:rPr lang="en-US" sz="1400" b="0" dirty="0">
                <a:latin typeface="+mn-lt"/>
              </a:rPr>
              <a:t> </a:t>
            </a:r>
            <a:r>
              <a:rPr lang="en-US" sz="1400" b="0" dirty="0" err="1">
                <a:latin typeface="+mn-lt"/>
              </a:rPr>
              <a:t>Empresarial</a:t>
            </a:r>
            <a:r>
              <a:rPr lang="en-US" sz="1400" b="0" dirty="0">
                <a:latin typeface="+mn-lt"/>
              </a:rPr>
              <a:t>)</a:t>
            </a:r>
          </a:p>
          <a:p>
            <a:pPr>
              <a:lnSpc>
                <a:spcPct val="150000"/>
              </a:lnSpc>
              <a:spcBef>
                <a:spcPts val="0"/>
              </a:spcBef>
            </a:pPr>
            <a:r>
              <a:rPr lang="en-US" sz="1400" b="0" dirty="0">
                <a:latin typeface="+mj-lt"/>
              </a:rPr>
              <a:t>MASSERVI </a:t>
            </a:r>
            <a:r>
              <a:rPr lang="en-US" sz="1400" b="0" dirty="0">
                <a:latin typeface="+mn-lt"/>
              </a:rPr>
              <a:t>(</a:t>
            </a:r>
            <a:r>
              <a:rPr lang="en-US" sz="1400" b="0" dirty="0" err="1">
                <a:latin typeface="+mn-lt"/>
              </a:rPr>
              <a:t>Maestranza</a:t>
            </a:r>
            <a:r>
              <a:rPr lang="en-US" sz="1400" b="0" dirty="0">
                <a:latin typeface="+mn-lt"/>
              </a:rPr>
              <a:t> metal </a:t>
            </a:r>
            <a:r>
              <a:rPr lang="en-US" sz="1400" b="0" dirty="0" err="1">
                <a:latin typeface="+mn-lt"/>
              </a:rPr>
              <a:t>mecánica</a:t>
            </a:r>
            <a:r>
              <a:rPr lang="en-US" sz="1400" b="0" dirty="0">
                <a:latin typeface="+mn-lt"/>
              </a:rPr>
              <a:t>)</a:t>
            </a:r>
          </a:p>
          <a:p>
            <a:pPr>
              <a:spcBef>
                <a:spcPts val="0"/>
              </a:spcBef>
            </a:pPr>
            <a:endParaRPr lang="es-ES" sz="1600" b="0" dirty="0"/>
          </a:p>
          <a:p>
            <a:pPr>
              <a:spcBef>
                <a:spcPts val="0"/>
              </a:spcBef>
            </a:pPr>
            <a:endParaRPr lang="es-ES" sz="1600" b="0" dirty="0"/>
          </a:p>
          <a:p>
            <a:pPr marL="285750" indent="-285750">
              <a:spcBef>
                <a:spcPts val="0"/>
              </a:spcBef>
              <a:buFont typeface="Wingdings" panose="05000000000000000000" pitchFamily="2" charset="2"/>
              <a:buChar char="ü"/>
            </a:pPr>
            <a:endParaRPr lang="es-ES" sz="1600" b="0" dirty="0"/>
          </a:p>
        </p:txBody>
      </p:sp>
      <p:sp>
        <p:nvSpPr>
          <p:cNvPr id="157" name="Prostokąt 178">
            <a:extLst>
              <a:ext uri="{FF2B5EF4-FFF2-40B4-BE49-F238E27FC236}">
                <a16:creationId xmlns:a16="http://schemas.microsoft.com/office/drawing/2014/main" id="{F682206C-458E-EA14-CAA6-B9D2AC6967EA}"/>
              </a:ext>
            </a:extLst>
          </p:cNvPr>
          <p:cNvSpPr/>
          <p:nvPr/>
        </p:nvSpPr>
        <p:spPr>
          <a:xfrm>
            <a:off x="1307125" y="5400841"/>
            <a:ext cx="1296000" cy="3497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OPERADORES</a:t>
            </a:r>
          </a:p>
        </p:txBody>
      </p:sp>
      <p:sp>
        <p:nvSpPr>
          <p:cNvPr id="3" name="Prostokąt 178">
            <a:extLst>
              <a:ext uri="{FF2B5EF4-FFF2-40B4-BE49-F238E27FC236}">
                <a16:creationId xmlns:a16="http://schemas.microsoft.com/office/drawing/2014/main" id="{CFC06617-24D7-BA9A-3E76-296A25BCE358}"/>
              </a:ext>
            </a:extLst>
          </p:cNvPr>
          <p:cNvSpPr/>
          <p:nvPr/>
        </p:nvSpPr>
        <p:spPr>
          <a:xfrm>
            <a:off x="3179333" y="4644109"/>
            <a:ext cx="1294212" cy="28340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ABASTECIMIENTO</a:t>
            </a:r>
          </a:p>
        </p:txBody>
      </p:sp>
      <p:sp>
        <p:nvSpPr>
          <p:cNvPr id="10" name="Rectángulo: esquinas redondeadas 9">
            <a:extLst>
              <a:ext uri="{FF2B5EF4-FFF2-40B4-BE49-F238E27FC236}">
                <a16:creationId xmlns:a16="http://schemas.microsoft.com/office/drawing/2014/main" id="{E0E9EB2A-4DC3-914C-7C64-9501F16E6477}"/>
              </a:ext>
            </a:extLst>
          </p:cNvPr>
          <p:cNvSpPr/>
          <p:nvPr/>
        </p:nvSpPr>
        <p:spPr>
          <a:xfrm>
            <a:off x="6839020" y="2093562"/>
            <a:ext cx="3985366" cy="445460"/>
          </a:xfrm>
          <a:prstGeom prst="roundRect">
            <a:avLst/>
          </a:prstGeom>
          <a:solidFill>
            <a:schemeClr val="accent1">
              <a:lumMod val="100000"/>
            </a:schemeClr>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noAutofit/>
          </a:bodyPr>
          <a:lstStyle/>
          <a:p>
            <a:pPr algn="ctr">
              <a:buClr>
                <a:schemeClr val="accent4"/>
              </a:buClr>
            </a:pPr>
            <a:r>
              <a:rPr lang="es-CL" b="1" dirty="0">
                <a:solidFill>
                  <a:schemeClr val="bg1">
                    <a:lumMod val="100000"/>
                  </a:schemeClr>
                </a:solidFill>
                <a:latin typeface="Segoe UI Semilight" panose="020B0402040204020203" pitchFamily="34" charset="0"/>
              </a:rPr>
              <a:t>SINERGIAS</a:t>
            </a:r>
            <a:endParaRPr lang="es-CL" sz="1100" b="1" dirty="0">
              <a:solidFill>
                <a:schemeClr val="bg1">
                  <a:lumMod val="100000"/>
                </a:schemeClr>
              </a:solidFill>
              <a:latin typeface="Segoe UI Semilight" panose="020B0402040204020203" pitchFamily="34" charset="0"/>
            </a:endParaRPr>
          </a:p>
        </p:txBody>
      </p:sp>
      <p:pic>
        <p:nvPicPr>
          <p:cNvPr id="12" name="Gráfico 11" descr="Marca de verificación con relleno sólido">
            <a:extLst>
              <a:ext uri="{FF2B5EF4-FFF2-40B4-BE49-F238E27FC236}">
                <a16:creationId xmlns:a16="http://schemas.microsoft.com/office/drawing/2014/main" id="{4FD6BB64-BA4E-7893-93C2-1E74C2C911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32525" y="2826510"/>
            <a:ext cx="358871" cy="358871"/>
          </a:xfrm>
          <a:prstGeom prst="rect">
            <a:avLst/>
          </a:prstGeom>
        </p:spPr>
      </p:pic>
      <p:pic>
        <p:nvPicPr>
          <p:cNvPr id="13" name="Gráfico 12" descr="Marca de verificación con relleno sólido">
            <a:extLst>
              <a:ext uri="{FF2B5EF4-FFF2-40B4-BE49-F238E27FC236}">
                <a16:creationId xmlns:a16="http://schemas.microsoft.com/office/drawing/2014/main" id="{D2F51AFA-5642-C78E-0AF2-B0572F8367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23957" y="3185381"/>
            <a:ext cx="358871" cy="358871"/>
          </a:xfrm>
          <a:prstGeom prst="rect">
            <a:avLst/>
          </a:prstGeom>
        </p:spPr>
      </p:pic>
      <p:pic>
        <p:nvPicPr>
          <p:cNvPr id="14" name="Gráfico 13" descr="Marca de verificación con relleno sólido">
            <a:extLst>
              <a:ext uri="{FF2B5EF4-FFF2-40B4-BE49-F238E27FC236}">
                <a16:creationId xmlns:a16="http://schemas.microsoft.com/office/drawing/2014/main" id="{90494E14-8982-C983-0DBB-D699A32F7B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31839" y="3763042"/>
            <a:ext cx="358871" cy="358871"/>
          </a:xfrm>
          <a:prstGeom prst="rect">
            <a:avLst/>
          </a:prstGeom>
        </p:spPr>
      </p:pic>
      <p:sp>
        <p:nvSpPr>
          <p:cNvPr id="33" name="Prostokąt 178">
            <a:extLst>
              <a:ext uri="{FF2B5EF4-FFF2-40B4-BE49-F238E27FC236}">
                <a16:creationId xmlns:a16="http://schemas.microsoft.com/office/drawing/2014/main" id="{0FD48AD7-6C47-D155-6441-1A84065B0F8A}"/>
              </a:ext>
            </a:extLst>
          </p:cNvPr>
          <p:cNvSpPr/>
          <p:nvPr/>
        </p:nvSpPr>
        <p:spPr>
          <a:xfrm>
            <a:off x="4533166" y="3934703"/>
            <a:ext cx="358872" cy="328288"/>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1</a:t>
            </a:r>
          </a:p>
        </p:txBody>
      </p:sp>
      <p:sp>
        <p:nvSpPr>
          <p:cNvPr id="34" name="Prostokąt 178">
            <a:extLst>
              <a:ext uri="{FF2B5EF4-FFF2-40B4-BE49-F238E27FC236}">
                <a16:creationId xmlns:a16="http://schemas.microsoft.com/office/drawing/2014/main" id="{C6ED4859-988C-B6F1-06CD-3C57EFD9B04D}"/>
              </a:ext>
            </a:extLst>
          </p:cNvPr>
          <p:cNvSpPr/>
          <p:nvPr/>
        </p:nvSpPr>
        <p:spPr>
          <a:xfrm>
            <a:off x="4533166" y="4315821"/>
            <a:ext cx="358872" cy="328288"/>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1</a:t>
            </a:r>
          </a:p>
        </p:txBody>
      </p:sp>
      <p:sp>
        <p:nvSpPr>
          <p:cNvPr id="35" name="Prostokąt 178">
            <a:extLst>
              <a:ext uri="{FF2B5EF4-FFF2-40B4-BE49-F238E27FC236}">
                <a16:creationId xmlns:a16="http://schemas.microsoft.com/office/drawing/2014/main" id="{8B948AE6-FF89-04D1-8D16-1648EB2BD630}"/>
              </a:ext>
            </a:extLst>
          </p:cNvPr>
          <p:cNvSpPr/>
          <p:nvPr/>
        </p:nvSpPr>
        <p:spPr>
          <a:xfrm>
            <a:off x="4532307" y="4664373"/>
            <a:ext cx="358872" cy="328288"/>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1</a:t>
            </a:r>
          </a:p>
        </p:txBody>
      </p:sp>
      <p:sp>
        <p:nvSpPr>
          <p:cNvPr id="36" name="Prostokąt 178">
            <a:extLst>
              <a:ext uri="{FF2B5EF4-FFF2-40B4-BE49-F238E27FC236}">
                <a16:creationId xmlns:a16="http://schemas.microsoft.com/office/drawing/2014/main" id="{E1C239DC-3090-6181-8D56-EFAE2BBF3D51}"/>
              </a:ext>
            </a:extLst>
          </p:cNvPr>
          <p:cNvSpPr/>
          <p:nvPr/>
        </p:nvSpPr>
        <p:spPr>
          <a:xfrm>
            <a:off x="2680667" y="3937372"/>
            <a:ext cx="358872" cy="328288"/>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1</a:t>
            </a:r>
          </a:p>
        </p:txBody>
      </p:sp>
      <p:sp>
        <p:nvSpPr>
          <p:cNvPr id="37" name="Prostokąt 178">
            <a:extLst>
              <a:ext uri="{FF2B5EF4-FFF2-40B4-BE49-F238E27FC236}">
                <a16:creationId xmlns:a16="http://schemas.microsoft.com/office/drawing/2014/main" id="{D167D98F-C222-AC0C-174A-57A74D277AB1}"/>
              </a:ext>
            </a:extLst>
          </p:cNvPr>
          <p:cNvSpPr/>
          <p:nvPr/>
        </p:nvSpPr>
        <p:spPr>
          <a:xfrm>
            <a:off x="2680667" y="4302227"/>
            <a:ext cx="358872" cy="328288"/>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1</a:t>
            </a:r>
          </a:p>
        </p:txBody>
      </p:sp>
      <p:sp>
        <p:nvSpPr>
          <p:cNvPr id="38" name="Prostokąt 178">
            <a:extLst>
              <a:ext uri="{FF2B5EF4-FFF2-40B4-BE49-F238E27FC236}">
                <a16:creationId xmlns:a16="http://schemas.microsoft.com/office/drawing/2014/main" id="{E5A54EBA-0234-84FF-907E-A32C329B204A}"/>
              </a:ext>
            </a:extLst>
          </p:cNvPr>
          <p:cNvSpPr/>
          <p:nvPr/>
        </p:nvSpPr>
        <p:spPr>
          <a:xfrm>
            <a:off x="2680667" y="4674952"/>
            <a:ext cx="358872" cy="328288"/>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3</a:t>
            </a:r>
          </a:p>
        </p:txBody>
      </p:sp>
      <p:sp>
        <p:nvSpPr>
          <p:cNvPr id="39" name="Prostokąt 178">
            <a:extLst>
              <a:ext uri="{FF2B5EF4-FFF2-40B4-BE49-F238E27FC236}">
                <a16:creationId xmlns:a16="http://schemas.microsoft.com/office/drawing/2014/main" id="{3B487ED8-87EF-1335-6AAE-950B1B673CA8}"/>
              </a:ext>
            </a:extLst>
          </p:cNvPr>
          <p:cNvSpPr/>
          <p:nvPr/>
        </p:nvSpPr>
        <p:spPr>
          <a:xfrm>
            <a:off x="2680667" y="5422340"/>
            <a:ext cx="358872" cy="328288"/>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1</a:t>
            </a:r>
          </a:p>
        </p:txBody>
      </p:sp>
      <p:sp>
        <p:nvSpPr>
          <p:cNvPr id="40" name="Prostokąt 178">
            <a:extLst>
              <a:ext uri="{FF2B5EF4-FFF2-40B4-BE49-F238E27FC236}">
                <a16:creationId xmlns:a16="http://schemas.microsoft.com/office/drawing/2014/main" id="{02AEE4E4-5C1D-22F4-E203-217E877D7031}"/>
              </a:ext>
            </a:extLst>
          </p:cNvPr>
          <p:cNvSpPr/>
          <p:nvPr/>
        </p:nvSpPr>
        <p:spPr>
          <a:xfrm>
            <a:off x="2680667" y="5045554"/>
            <a:ext cx="358872" cy="328288"/>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838">
              <a:defRPr/>
            </a:pPr>
            <a:r>
              <a:rPr lang="en-US" sz="900" dirty="0">
                <a:solidFill>
                  <a:srgbClr val="103E6D"/>
                </a:solidFill>
                <a:latin typeface="Calibri" panose="020F0502020204030204" pitchFamily="34" charset="0"/>
              </a:rPr>
              <a:t>2</a:t>
            </a:r>
          </a:p>
        </p:txBody>
      </p:sp>
    </p:spTree>
    <p:extLst>
      <p:ext uri="{BB962C8B-B14F-4D97-AF65-F5344CB8AC3E}">
        <p14:creationId xmlns:p14="http://schemas.microsoft.com/office/powerpoint/2010/main" val="28174446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Personnalisé 82">
      <a:dk1>
        <a:sysClr val="windowText" lastClr="000000"/>
      </a:dk1>
      <a:lt1>
        <a:sysClr val="window" lastClr="FFFFFF"/>
      </a:lt1>
      <a:dk2>
        <a:srgbClr val="012085"/>
      </a:dk2>
      <a:lt2>
        <a:srgbClr val="1444DE"/>
      </a:lt2>
      <a:accent1>
        <a:srgbClr val="1A3256"/>
      </a:accent1>
      <a:accent2>
        <a:srgbClr val="00447B"/>
      </a:accent2>
      <a:accent3>
        <a:srgbClr val="779DD6"/>
      </a:accent3>
      <a:accent4>
        <a:srgbClr val="EF1A25"/>
      </a:accent4>
      <a:accent5>
        <a:srgbClr val="2EC4C0"/>
      </a:accent5>
      <a:accent6>
        <a:srgbClr val="C9D955"/>
      </a:accent6>
      <a:hlink>
        <a:srgbClr val="12507F"/>
      </a:hlink>
      <a:folHlink>
        <a:srgbClr val="779DD6"/>
      </a:folHlink>
    </a:clrScheme>
    <a:fontScheme name="Personnalisé 112">
      <a:majorFont>
        <a:latin typeface="Bahnschrif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100000"/>
          </a:schemeClr>
        </a:solidFill>
        <a:ln w="12700" cap="flat" cmpd="sng" algn="ctr">
          <a:noFill/>
          <a:prstDash val="solid"/>
          <a:miter lim="800000"/>
          <a:headEnd type="none" w="med" len="med"/>
          <a:tailEnd type="none" w="med" len="med"/>
        </a:ln>
        <a:effectLst/>
      </a:spPr>
      <a:bodyPr vert="horz" wrap="square" rtlCol="0" anchor="t">
        <a:noAutofit/>
      </a:bodyPr>
      <a:lstStyle>
        <a:defPPr algn="l">
          <a:buClr>
            <a:schemeClr val="accent4"/>
          </a:buClr>
          <a:defRPr sz="1200" dirty="0" err="1">
            <a:solidFill>
              <a:schemeClr val="bg1">
                <a:lumMod val="100000"/>
              </a:schemeClr>
            </a:solidFill>
            <a:latin typeface="Segoe UI Semilight" panose="020B04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accent3"/>
          </a:solidFill>
          <a:prstDash val="sysDot"/>
        </a:ln>
      </a:spPr>
      <a:bodyPr/>
      <a:lstStyle/>
      <a:style>
        <a:lnRef idx="1">
          <a:schemeClr val="accent1"/>
        </a:lnRef>
        <a:fillRef idx="0">
          <a:schemeClr val="accent1"/>
        </a:fillRef>
        <a:effectRef idx="0">
          <a:schemeClr val="accent1"/>
        </a:effectRef>
        <a:fontRef idx="minor">
          <a:schemeClr val="tx1"/>
        </a:fontRef>
      </a:style>
    </a:lnDef>
    <a:txDef>
      <a:spPr>
        <a:noFill/>
        <a:effectLst/>
      </a:spPr>
      <a:bodyPr vert="horz" wrap="square" rtlCol="0" anchor="t">
        <a:noAutofit/>
      </a:bodyPr>
      <a:lstStyle>
        <a:defPPr marL="171450" indent="-171450" algn="l">
          <a:buClr>
            <a:schemeClr val="accent4"/>
          </a:buClr>
          <a:buFont typeface="Arial" panose="020B0604020202020204" pitchFamily="34" charset="0"/>
          <a:buChar char="•"/>
          <a:defRPr sz="1200" dirty="0" err="1" smtClean="0">
            <a:solidFill>
              <a:schemeClr val="accent1">
                <a:lumMod val="100000"/>
              </a:schemeClr>
            </a:solidFill>
            <a:latin typeface="Segoe UI Semilight" panose="020B04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TemplafySlideTemplateConfiguration><![CDATA[{"slideVersion":1,"isValidatorEnabled":false,"isLocked":false,"elementsMetadata":[],"slideId":"637989055084801550","enableDocumentContentUpdater":false,"version":"2.0"}]]></TemplafySlideTemplateConfiguration>
</file>

<file path=customXml/item2.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4.xml><?xml version="1.0" encoding="utf-8"?>
<TemplafySlideTemplateConfiguration><![CDATA[{"slideVersion":1,"isValidatorEnabled":false,"isLocked":false,"elementsMetadata":[],"slideId":"637989055085125660","enableDocumentContentUpdater":false,"version":"2.0"}]]></TemplafySlideTemplateConfiguration>
</file>

<file path=customXml/item5.xml><?xml version="1.0" encoding="utf-8"?>
<TemplafySlideFormConfiguration><![CDATA[{"formFields":[],"formDataEntries":[]}]]></TemplafySlideFormConfiguration>
</file>

<file path=customXml/item6.xml><?xml version="1.0" encoding="utf-8"?>
<TemplafySlideTemplateConfiguration><![CDATA[{"slideVersion":1,"isValidatorEnabled":false,"isLocked":false,"elementsMetadata":[],"slideId":"637989055085125660","enableDocumentContentUpdater":false,"version":"2.0"}]]></TemplafySlideTemplateConfiguration>
</file>

<file path=customXml/itemProps1.xml><?xml version="1.0" encoding="utf-8"?>
<ds:datastoreItem xmlns:ds="http://schemas.openxmlformats.org/officeDocument/2006/customXml" ds:itemID="{5D53922D-74EC-4970-A6A6-1EB61950FF7C}">
  <ds:schemaRefs/>
</ds:datastoreItem>
</file>

<file path=customXml/itemProps2.xml><?xml version="1.0" encoding="utf-8"?>
<ds:datastoreItem xmlns:ds="http://schemas.openxmlformats.org/officeDocument/2006/customXml" ds:itemID="{2B890F89-9452-4DDD-99D5-70C830ACCEFB}">
  <ds:schemaRefs/>
</ds:datastoreItem>
</file>

<file path=customXml/itemProps3.xml><?xml version="1.0" encoding="utf-8"?>
<ds:datastoreItem xmlns:ds="http://schemas.openxmlformats.org/officeDocument/2006/customXml" ds:itemID="{7ACEE82F-0291-4CC3-8D09-F0767A375D6A}">
  <ds:schemaRefs/>
</ds:datastoreItem>
</file>

<file path=customXml/itemProps4.xml><?xml version="1.0" encoding="utf-8"?>
<ds:datastoreItem xmlns:ds="http://schemas.openxmlformats.org/officeDocument/2006/customXml" ds:itemID="{FDB55658-5D28-449E-A36D-8A958CEB3EE1}">
  <ds:schemaRefs/>
</ds:datastoreItem>
</file>

<file path=customXml/itemProps5.xml><?xml version="1.0" encoding="utf-8"?>
<ds:datastoreItem xmlns:ds="http://schemas.openxmlformats.org/officeDocument/2006/customXml" ds:itemID="{19960ED6-2006-49E3-AB37-122B26FA974E}">
  <ds:schemaRefs/>
</ds:datastoreItem>
</file>

<file path=customXml/itemProps6.xml><?xml version="1.0" encoding="utf-8"?>
<ds:datastoreItem xmlns:ds="http://schemas.openxmlformats.org/officeDocument/2006/customXml" ds:itemID="{F1D44534-1CDC-4EB6-95F0-197FF466C98A}">
  <ds:schemaRefs/>
</ds:datastoreItem>
</file>

<file path=docProps/app.xml><?xml version="1.0" encoding="utf-8"?>
<Properties xmlns="http://schemas.openxmlformats.org/officeDocument/2006/extended-properties" xmlns:vt="http://schemas.openxmlformats.org/officeDocument/2006/docPropsVTypes">
  <TotalTime>30035</TotalTime>
  <Words>3348</Words>
  <Application>Microsoft Office PowerPoint</Application>
  <PresentationFormat>Panorámica</PresentationFormat>
  <Paragraphs>1067</Paragraphs>
  <Slides>21</Slides>
  <Notes>10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21</vt:i4>
      </vt:variant>
    </vt:vector>
  </HeadingPairs>
  <TitlesOfParts>
    <vt:vector size="32" baseType="lpstr">
      <vt:lpstr>Malgun Gothic</vt:lpstr>
      <vt:lpstr>Arial</vt:lpstr>
      <vt:lpstr>Arial</vt:lpstr>
      <vt:lpstr>Bahnschrift</vt:lpstr>
      <vt:lpstr>Calibri</vt:lpstr>
      <vt:lpstr>Microsoft Sans Serif</vt:lpstr>
      <vt:lpstr>Segoe UI</vt:lpstr>
      <vt:lpstr>Segoe UI Semilight</vt:lpstr>
      <vt:lpstr>TKTypeRegular</vt:lpstr>
      <vt:lpstr>Wingdings</vt:lpstr>
      <vt:lpstr>Thème Office</vt:lpstr>
      <vt:lpstr>PRESENTACIÓN CORPORATIVA</vt:lpstr>
      <vt:lpstr>AGENDA</vt:lpstr>
      <vt:lpstr>Puntos clave vg service</vt:lpstr>
      <vt:lpstr>Proveedor de servicios </vt:lpstr>
      <vt:lpstr>Misión y visión</vt:lpstr>
      <vt:lpstr>Presentación de PowerPoint</vt:lpstr>
      <vt:lpstr>Solucion de real state</vt:lpstr>
      <vt:lpstr>Presentación de PowerPoint</vt:lpstr>
      <vt:lpstr>ESTRATEGIA DE EQUIPO</vt:lpstr>
      <vt:lpstr>Presentación de PowerPoint</vt:lpstr>
      <vt:lpstr>Presentación de PowerPoint</vt:lpstr>
      <vt:lpstr>MONITOREO DE TRABAJO</vt:lpstr>
      <vt:lpstr>MATRIZ DE EVALUACIÓN Y EJECUCIÓN </vt:lpstr>
      <vt:lpstr>MATRIZ DE EVALUACIÓN Y EJECUCIÓN </vt:lpstr>
      <vt:lpstr>MATRIZ DE EVALUACIÓN Y EJECUCIÓN </vt:lpstr>
      <vt:lpstr>MATRIZ DE EVALUACIÓN Y EJECUCIÓN </vt:lpstr>
      <vt:lpstr>MATRIZ DE EVALUACIÓN Y EJECUCIÓN </vt:lpstr>
      <vt:lpstr>Presentación de PowerPoint</vt:lpstr>
      <vt:lpstr>REPARACIÓN Y FABRICACIÓN DE COMPONENTES</vt:lpstr>
      <vt:lpstr>REPARACIÓN Y FABRICACIÓN DE COMPONENTES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Alejandro Gonzalez</dc:creator>
  <cp:lastModifiedBy>Pedro Cortés Abarcia</cp:lastModifiedBy>
  <cp:revision>31</cp:revision>
  <dcterms:created xsi:type="dcterms:W3CDTF">2022-10-27T17:32:09Z</dcterms:created>
  <dcterms:modified xsi:type="dcterms:W3CDTF">2023-03-13T17:16:59Z</dcterms:modified>
</cp:coreProperties>
</file>